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7" r:id="rId4"/>
    <p:sldId id="259" r:id="rId5"/>
    <p:sldId id="265" r:id="rId6"/>
    <p:sldId id="266" r:id="rId7"/>
    <p:sldId id="263" r:id="rId8"/>
    <p:sldId id="267" r:id="rId9"/>
    <p:sldId id="269" r:id="rId10"/>
    <p:sldId id="270" r:id="rId11"/>
    <p:sldId id="275" r:id="rId12"/>
    <p:sldId id="273" r:id="rId13"/>
    <p:sldId id="264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E59AD1-9061-4838-A75D-E045ED0DB0D7}" v="361" dt="2026-05-18T18:06:30.2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16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e Cardona" userId="e41bd6c5cfc437e5" providerId="LiveId" clId="{21E941BD-5A18-4AF8-B1F6-1803D246D17F}"/>
    <pc:docChg chg="undo custSel addSld delSld modSld sldOrd modMainMaster">
      <pc:chgData name="Rene Cardona" userId="e41bd6c5cfc437e5" providerId="LiveId" clId="{21E941BD-5A18-4AF8-B1F6-1803D246D17F}" dt="2026-05-18T20:41:58.089" v="2570" actId="47"/>
      <pc:docMkLst>
        <pc:docMk/>
      </pc:docMkLst>
      <pc:sldChg chg="addSp delSp modSp new mod modTransition modClrScheme chgLayout">
        <pc:chgData name="Rene Cardona" userId="e41bd6c5cfc437e5" providerId="LiveId" clId="{21E941BD-5A18-4AF8-B1F6-1803D246D17F}" dt="2026-05-18T17:17:14.134" v="2441"/>
        <pc:sldMkLst>
          <pc:docMk/>
          <pc:sldMk cId="1974991738" sldId="256"/>
        </pc:sldMkLst>
        <pc:spChg chg="del">
          <ac:chgData name="Rene Cardona" userId="e41bd6c5cfc437e5" providerId="LiveId" clId="{21E941BD-5A18-4AF8-B1F6-1803D246D17F}" dt="2026-05-18T15:27:57.294" v="2" actId="700"/>
          <ac:spMkLst>
            <pc:docMk/>
            <pc:sldMk cId="1974991738" sldId="256"/>
            <ac:spMk id="2" creationId="{884CA245-61D1-151C-219A-4D1F016C50AF}"/>
          </ac:spMkLst>
        </pc:spChg>
        <pc:spChg chg="del">
          <ac:chgData name="Rene Cardona" userId="e41bd6c5cfc437e5" providerId="LiveId" clId="{21E941BD-5A18-4AF8-B1F6-1803D246D17F}" dt="2026-05-18T15:27:57.294" v="2" actId="700"/>
          <ac:spMkLst>
            <pc:docMk/>
            <pc:sldMk cId="1974991738" sldId="256"/>
            <ac:spMk id="3" creationId="{7BDECAB7-D82A-3351-5AA6-45ECF0A35262}"/>
          </ac:spMkLst>
        </pc:spChg>
        <pc:spChg chg="add mod">
          <ac:chgData name="Rene Cardona" userId="e41bd6c5cfc437e5" providerId="LiveId" clId="{21E941BD-5A18-4AF8-B1F6-1803D246D17F}" dt="2026-05-18T15:28:14.417" v="28" actId="20577"/>
          <ac:spMkLst>
            <pc:docMk/>
            <pc:sldMk cId="1974991738" sldId="256"/>
            <ac:spMk id="4" creationId="{9F8D8561-FFDD-DA90-A491-E922DB3822F5}"/>
          </ac:spMkLst>
        </pc:spChg>
        <pc:picChg chg="add mod">
          <ac:chgData name="Rene Cardona" userId="e41bd6c5cfc437e5" providerId="LiveId" clId="{21E941BD-5A18-4AF8-B1F6-1803D246D17F}" dt="2026-05-18T15:27:58.902" v="3"/>
          <ac:picMkLst>
            <pc:docMk/>
            <pc:sldMk cId="1974991738" sldId="256"/>
            <ac:picMk id="5" creationId="{55F39601-CBB4-89B0-F268-48C08B1D877A}"/>
          </ac:picMkLst>
        </pc:picChg>
        <pc:picChg chg="add mod">
          <ac:chgData name="Rene Cardona" userId="e41bd6c5cfc437e5" providerId="LiveId" clId="{21E941BD-5A18-4AF8-B1F6-1803D246D17F}" dt="2026-05-18T15:27:58.902" v="3"/>
          <ac:picMkLst>
            <pc:docMk/>
            <pc:sldMk cId="1974991738" sldId="256"/>
            <ac:picMk id="6" creationId="{F69F9B5C-E86B-EB86-4DE7-6F9794429D1B}"/>
          </ac:picMkLst>
        </pc:picChg>
      </pc:sldChg>
      <pc:sldChg chg="addSp delSp modSp new mod ord modTransition setBg">
        <pc:chgData name="Rene Cardona" userId="e41bd6c5cfc437e5" providerId="LiveId" clId="{21E941BD-5A18-4AF8-B1F6-1803D246D17F}" dt="2026-05-18T17:17:04.226" v="2436"/>
        <pc:sldMkLst>
          <pc:docMk/>
          <pc:sldMk cId="938050639" sldId="257"/>
        </pc:sldMkLst>
        <pc:spChg chg="add del">
          <ac:chgData name="Rene Cardona" userId="e41bd6c5cfc437e5" providerId="LiveId" clId="{21E941BD-5A18-4AF8-B1F6-1803D246D17F}" dt="2026-05-18T15:41:50.659" v="126" actId="26606"/>
          <ac:spMkLst>
            <pc:docMk/>
            <pc:sldMk cId="938050639" sldId="257"/>
            <ac:spMk id="10" creationId="{42A4FC2C-047E-45A5-965D-8E1E3BF09BC6}"/>
          </ac:spMkLst>
        </pc:spChg>
        <pc:picChg chg="add del mod">
          <ac:chgData name="Rene Cardona" userId="e41bd6c5cfc437e5" providerId="LiveId" clId="{21E941BD-5A18-4AF8-B1F6-1803D246D17F}" dt="2026-05-18T15:41:42.625" v="123" actId="478"/>
          <ac:picMkLst>
            <pc:docMk/>
            <pc:sldMk cId="938050639" sldId="257"/>
            <ac:picMk id="3" creationId="{C9000B90-3312-9DFE-1806-A59F086E9CEB}"/>
          </ac:picMkLst>
        </pc:picChg>
        <pc:picChg chg="add mod modCrop">
          <ac:chgData name="Rene Cardona" userId="e41bd6c5cfc437e5" providerId="LiveId" clId="{21E941BD-5A18-4AF8-B1F6-1803D246D17F}" dt="2026-05-18T15:46:07.295" v="160" actId="1076"/>
          <ac:picMkLst>
            <pc:docMk/>
            <pc:sldMk cId="938050639" sldId="257"/>
            <ac:picMk id="5" creationId="{749DE533-0220-FC23-B25E-5A11DB7082B5}"/>
          </ac:picMkLst>
        </pc:picChg>
        <pc:picChg chg="add del mod">
          <ac:chgData name="Rene Cardona" userId="e41bd6c5cfc437e5" providerId="LiveId" clId="{21E941BD-5A18-4AF8-B1F6-1803D246D17F}" dt="2026-05-18T15:41:33.105" v="119" actId="478"/>
          <ac:picMkLst>
            <pc:docMk/>
            <pc:sldMk cId="938050639" sldId="257"/>
            <ac:picMk id="7" creationId="{1B28FC84-7E8E-E833-AA5A-C12B2452F509}"/>
          </ac:picMkLst>
        </pc:picChg>
        <pc:picChg chg="add del mod">
          <ac:chgData name="Rene Cardona" userId="e41bd6c5cfc437e5" providerId="LiveId" clId="{21E941BD-5A18-4AF8-B1F6-1803D246D17F}" dt="2026-05-18T15:41:34.294" v="120" actId="478"/>
          <ac:picMkLst>
            <pc:docMk/>
            <pc:sldMk cId="938050639" sldId="257"/>
            <ac:picMk id="9" creationId="{1A9A908E-9207-3DF7-B9A8-75961FCEE307}"/>
          </ac:picMkLst>
        </pc:picChg>
      </pc:sldChg>
      <pc:sldChg chg="modSp add del mod modTransition">
        <pc:chgData name="Rene Cardona" userId="e41bd6c5cfc437e5" providerId="LiveId" clId="{21E941BD-5A18-4AF8-B1F6-1803D246D17F}" dt="2026-05-18T20:41:58.089" v="2570" actId="47"/>
        <pc:sldMkLst>
          <pc:docMk/>
          <pc:sldMk cId="2506301399" sldId="258"/>
        </pc:sldMkLst>
        <pc:spChg chg="mod">
          <ac:chgData name="Rene Cardona" userId="e41bd6c5cfc437e5" providerId="LiveId" clId="{21E941BD-5A18-4AF8-B1F6-1803D246D17F}" dt="2026-05-18T15:39:15.088" v="83" actId="20577"/>
          <ac:spMkLst>
            <pc:docMk/>
            <pc:sldMk cId="2506301399" sldId="258"/>
            <ac:spMk id="4" creationId="{B783D4A7-AE7E-50E6-5CFF-7282B1C75EF3}"/>
          </ac:spMkLst>
        </pc:spChg>
      </pc:sldChg>
      <pc:sldChg chg="addSp delSp modSp new mod modTransition">
        <pc:chgData name="Rene Cardona" userId="e41bd6c5cfc437e5" providerId="LiveId" clId="{21E941BD-5A18-4AF8-B1F6-1803D246D17F}" dt="2026-05-18T17:17:04.226" v="2436"/>
        <pc:sldMkLst>
          <pc:docMk/>
          <pc:sldMk cId="3470178670" sldId="259"/>
        </pc:sldMkLst>
        <pc:spChg chg="add del mod">
          <ac:chgData name="Rene Cardona" userId="e41bd6c5cfc437e5" providerId="LiveId" clId="{21E941BD-5A18-4AF8-B1F6-1803D246D17F}" dt="2026-05-18T15:48:53.104" v="286" actId="21"/>
          <ac:spMkLst>
            <pc:docMk/>
            <pc:sldMk cId="3470178670" sldId="259"/>
            <ac:spMk id="2" creationId="{D047BD50-29DD-1321-4C3B-B9C828304C65}"/>
          </ac:spMkLst>
        </pc:spChg>
        <pc:picChg chg="add del mod">
          <ac:chgData name="Rene Cardona" userId="e41bd6c5cfc437e5" providerId="LiveId" clId="{21E941BD-5A18-4AF8-B1F6-1803D246D17F}" dt="2026-05-18T15:47:31.191" v="192" actId="478"/>
          <ac:picMkLst>
            <pc:docMk/>
            <pc:sldMk cId="3470178670" sldId="259"/>
            <ac:picMk id="3" creationId="{C8B07F4A-27AF-4F75-1D6E-A90FC9C501E8}"/>
          </ac:picMkLst>
        </pc:picChg>
        <pc:picChg chg="add del mod">
          <ac:chgData name="Rene Cardona" userId="e41bd6c5cfc437e5" providerId="LiveId" clId="{21E941BD-5A18-4AF8-B1F6-1803D246D17F}" dt="2026-05-18T15:47:30.353" v="191" actId="478"/>
          <ac:picMkLst>
            <pc:docMk/>
            <pc:sldMk cId="3470178670" sldId="259"/>
            <ac:picMk id="5" creationId="{899C89CE-863E-BAD4-DDB4-225983365DB6}"/>
          </ac:picMkLst>
        </pc:picChg>
        <pc:picChg chg="add del mod">
          <ac:chgData name="Rene Cardona" userId="e41bd6c5cfc437e5" providerId="LiveId" clId="{21E941BD-5A18-4AF8-B1F6-1803D246D17F}" dt="2026-05-18T15:47:29.609" v="190" actId="478"/>
          <ac:picMkLst>
            <pc:docMk/>
            <pc:sldMk cId="3470178670" sldId="259"/>
            <ac:picMk id="7" creationId="{1944CCE1-5B59-5A21-AA3F-88840FD213B6}"/>
          </ac:picMkLst>
        </pc:picChg>
        <pc:picChg chg="add del mod">
          <ac:chgData name="Rene Cardona" userId="e41bd6c5cfc437e5" providerId="LiveId" clId="{21E941BD-5A18-4AF8-B1F6-1803D246D17F}" dt="2026-05-18T15:47:28.794" v="189" actId="478"/>
          <ac:picMkLst>
            <pc:docMk/>
            <pc:sldMk cId="3470178670" sldId="259"/>
            <ac:picMk id="9" creationId="{6CEBBCB9-757D-B568-6DBA-3156000A0A34}"/>
          </ac:picMkLst>
        </pc:picChg>
        <pc:picChg chg="add del mod">
          <ac:chgData name="Rene Cardona" userId="e41bd6c5cfc437e5" providerId="LiveId" clId="{21E941BD-5A18-4AF8-B1F6-1803D246D17F}" dt="2026-05-18T15:47:28.101" v="188" actId="478"/>
          <ac:picMkLst>
            <pc:docMk/>
            <pc:sldMk cId="3470178670" sldId="259"/>
            <ac:picMk id="11" creationId="{A13C85FA-CD0D-CE4D-E5DA-D6CE1F67713A}"/>
          </ac:picMkLst>
        </pc:picChg>
        <pc:picChg chg="add del mod">
          <ac:chgData name="Rene Cardona" userId="e41bd6c5cfc437e5" providerId="LiveId" clId="{21E941BD-5A18-4AF8-B1F6-1803D246D17F}" dt="2026-05-18T15:47:27.280" v="187" actId="478"/>
          <ac:picMkLst>
            <pc:docMk/>
            <pc:sldMk cId="3470178670" sldId="259"/>
            <ac:picMk id="13" creationId="{E5A60D24-D5CB-3D0A-781C-1C10A136A1AF}"/>
          </ac:picMkLst>
        </pc:picChg>
        <pc:picChg chg="add del mod">
          <ac:chgData name="Rene Cardona" userId="e41bd6c5cfc437e5" providerId="LiveId" clId="{21E941BD-5A18-4AF8-B1F6-1803D246D17F}" dt="2026-05-18T15:47:26.377" v="186" actId="478"/>
          <ac:picMkLst>
            <pc:docMk/>
            <pc:sldMk cId="3470178670" sldId="259"/>
            <ac:picMk id="15" creationId="{8E359D5A-3857-8239-5902-E9AF1DE900DC}"/>
          </ac:picMkLst>
        </pc:picChg>
        <pc:picChg chg="add del mod">
          <ac:chgData name="Rene Cardona" userId="e41bd6c5cfc437e5" providerId="LiveId" clId="{21E941BD-5A18-4AF8-B1F6-1803D246D17F}" dt="2026-05-18T15:47:25.448" v="185" actId="478"/>
          <ac:picMkLst>
            <pc:docMk/>
            <pc:sldMk cId="3470178670" sldId="259"/>
            <ac:picMk id="17" creationId="{5194F260-437F-59F9-694B-F951544D0D99}"/>
          </ac:picMkLst>
        </pc:picChg>
        <pc:picChg chg="add del mod">
          <ac:chgData name="Rene Cardona" userId="e41bd6c5cfc437e5" providerId="LiveId" clId="{21E941BD-5A18-4AF8-B1F6-1803D246D17F}" dt="2026-05-18T15:47:24.675" v="184" actId="478"/>
          <ac:picMkLst>
            <pc:docMk/>
            <pc:sldMk cId="3470178670" sldId="259"/>
            <ac:picMk id="19" creationId="{DC1804C6-C6FA-8955-5428-C71F2BD95453}"/>
          </ac:picMkLst>
        </pc:picChg>
        <pc:picChg chg="add del mod">
          <ac:chgData name="Rene Cardona" userId="e41bd6c5cfc437e5" providerId="LiveId" clId="{21E941BD-5A18-4AF8-B1F6-1803D246D17F}" dt="2026-05-18T15:47:23.975" v="183" actId="478"/>
          <ac:picMkLst>
            <pc:docMk/>
            <pc:sldMk cId="3470178670" sldId="259"/>
            <ac:picMk id="21" creationId="{93CDBF97-D581-1AEA-9DBA-D5DC7A40B68D}"/>
          </ac:picMkLst>
        </pc:picChg>
        <pc:picChg chg="add del mod">
          <ac:chgData name="Rene Cardona" userId="e41bd6c5cfc437e5" providerId="LiveId" clId="{21E941BD-5A18-4AF8-B1F6-1803D246D17F}" dt="2026-05-18T15:47:23.320" v="182" actId="478"/>
          <ac:picMkLst>
            <pc:docMk/>
            <pc:sldMk cId="3470178670" sldId="259"/>
            <ac:picMk id="23" creationId="{F40C364A-FDC3-6566-779E-CEFF8C1DDC3D}"/>
          </ac:picMkLst>
        </pc:picChg>
        <pc:picChg chg="add del mod">
          <ac:chgData name="Rene Cardona" userId="e41bd6c5cfc437e5" providerId="LiveId" clId="{21E941BD-5A18-4AF8-B1F6-1803D246D17F}" dt="2026-05-18T15:47:22.479" v="181" actId="478"/>
          <ac:picMkLst>
            <pc:docMk/>
            <pc:sldMk cId="3470178670" sldId="259"/>
            <ac:picMk id="25" creationId="{669D96DF-3AE7-B63C-444D-40CF4A721B1A}"/>
          </ac:picMkLst>
        </pc:picChg>
        <pc:picChg chg="add del mod">
          <ac:chgData name="Rene Cardona" userId="e41bd6c5cfc437e5" providerId="LiveId" clId="{21E941BD-5A18-4AF8-B1F6-1803D246D17F}" dt="2026-05-18T15:47:21.673" v="180" actId="478"/>
          <ac:picMkLst>
            <pc:docMk/>
            <pc:sldMk cId="3470178670" sldId="259"/>
            <ac:picMk id="27" creationId="{5E02F089-77B5-3165-BFEE-733AE03C98A9}"/>
          </ac:picMkLst>
        </pc:picChg>
        <pc:picChg chg="add del mod">
          <ac:chgData name="Rene Cardona" userId="e41bd6c5cfc437e5" providerId="LiveId" clId="{21E941BD-5A18-4AF8-B1F6-1803D246D17F}" dt="2026-05-18T15:47:20.766" v="179" actId="478"/>
          <ac:picMkLst>
            <pc:docMk/>
            <pc:sldMk cId="3470178670" sldId="259"/>
            <ac:picMk id="29" creationId="{012057A6-6B56-2B6A-35E8-E83C9790A4B5}"/>
          </ac:picMkLst>
        </pc:picChg>
        <pc:picChg chg="add del mod">
          <ac:chgData name="Rene Cardona" userId="e41bd6c5cfc437e5" providerId="LiveId" clId="{21E941BD-5A18-4AF8-B1F6-1803D246D17F}" dt="2026-05-18T15:47:19.897" v="178" actId="478"/>
          <ac:picMkLst>
            <pc:docMk/>
            <pc:sldMk cId="3470178670" sldId="259"/>
            <ac:picMk id="31" creationId="{BFD0CE17-408F-D673-79EE-3A775CEDBB27}"/>
          </ac:picMkLst>
        </pc:picChg>
        <pc:picChg chg="add del mod">
          <ac:chgData name="Rene Cardona" userId="e41bd6c5cfc437e5" providerId="LiveId" clId="{21E941BD-5A18-4AF8-B1F6-1803D246D17F}" dt="2026-05-18T15:46:53.832" v="170" actId="478"/>
          <ac:picMkLst>
            <pc:docMk/>
            <pc:sldMk cId="3470178670" sldId="259"/>
            <ac:picMk id="33" creationId="{78071D0E-9789-3DBD-81C0-0D5856AD26E5}"/>
          </ac:picMkLst>
        </pc:picChg>
        <pc:picChg chg="add del mod">
          <ac:chgData name="Rene Cardona" userId="e41bd6c5cfc437e5" providerId="LiveId" clId="{21E941BD-5A18-4AF8-B1F6-1803D246D17F}" dt="2026-05-18T15:47:17.363" v="175" actId="478"/>
          <ac:picMkLst>
            <pc:docMk/>
            <pc:sldMk cId="3470178670" sldId="259"/>
            <ac:picMk id="35" creationId="{80454E23-19E5-DCA3-FB96-24F4032874BE}"/>
          </ac:picMkLst>
        </pc:picChg>
        <pc:picChg chg="add del mod">
          <ac:chgData name="Rene Cardona" userId="e41bd6c5cfc437e5" providerId="LiveId" clId="{21E941BD-5A18-4AF8-B1F6-1803D246D17F}" dt="2026-05-18T15:47:16.728" v="174" actId="478"/>
          <ac:picMkLst>
            <pc:docMk/>
            <pc:sldMk cId="3470178670" sldId="259"/>
            <ac:picMk id="37" creationId="{61A211BA-689A-11BD-8E39-B564057A324D}"/>
          </ac:picMkLst>
        </pc:picChg>
        <pc:picChg chg="add del mod">
          <ac:chgData name="Rene Cardona" userId="e41bd6c5cfc437e5" providerId="LiveId" clId="{21E941BD-5A18-4AF8-B1F6-1803D246D17F}" dt="2026-05-18T15:47:18.253" v="176" actId="478"/>
          <ac:picMkLst>
            <pc:docMk/>
            <pc:sldMk cId="3470178670" sldId="259"/>
            <ac:picMk id="39" creationId="{7F7F18B1-FFFA-790C-A7D6-0B479544DD2E}"/>
          </ac:picMkLst>
        </pc:picChg>
        <pc:picChg chg="add del mod">
          <ac:chgData name="Rene Cardona" userId="e41bd6c5cfc437e5" providerId="LiveId" clId="{21E941BD-5A18-4AF8-B1F6-1803D246D17F}" dt="2026-05-18T15:46:34.231" v="165" actId="478"/>
          <ac:picMkLst>
            <pc:docMk/>
            <pc:sldMk cId="3470178670" sldId="259"/>
            <ac:picMk id="41" creationId="{2C07EE00-C504-9022-0D23-3E0AB637D810}"/>
          </ac:picMkLst>
        </pc:picChg>
        <pc:picChg chg="add mod ord modCrop">
          <ac:chgData name="Rene Cardona" userId="e41bd6c5cfc437e5" providerId="LiveId" clId="{21E941BD-5A18-4AF8-B1F6-1803D246D17F}" dt="2026-05-18T15:48:45.154" v="284" actId="167"/>
          <ac:picMkLst>
            <pc:docMk/>
            <pc:sldMk cId="3470178670" sldId="259"/>
            <ac:picMk id="43" creationId="{34F87EF3-FB01-83EE-158F-52F2C3DB75DF}"/>
          </ac:picMkLst>
        </pc:picChg>
        <pc:picChg chg="add del mod">
          <ac:chgData name="Rene Cardona" userId="e41bd6c5cfc437e5" providerId="LiveId" clId="{21E941BD-5A18-4AF8-B1F6-1803D246D17F}" dt="2026-05-18T15:47:19.119" v="177" actId="478"/>
          <ac:picMkLst>
            <pc:docMk/>
            <pc:sldMk cId="3470178670" sldId="259"/>
            <ac:picMk id="45" creationId="{354ABE07-4CF1-3870-0C40-CB83ABFD5638}"/>
          </ac:picMkLst>
        </pc:picChg>
      </pc:sldChg>
      <pc:sldChg chg="addSp delSp modSp new del mod delAnim modAnim">
        <pc:chgData name="Rene Cardona" userId="e41bd6c5cfc437e5" providerId="LiveId" clId="{21E941BD-5A18-4AF8-B1F6-1803D246D17F}" dt="2026-05-18T16:04:39.076" v="1416" actId="47"/>
        <pc:sldMkLst>
          <pc:docMk/>
          <pc:sldMk cId="957034274" sldId="260"/>
        </pc:sldMkLst>
        <pc:picChg chg="add del mod">
          <ac:chgData name="Rene Cardona" userId="e41bd6c5cfc437e5" providerId="LiveId" clId="{21E941BD-5A18-4AF8-B1F6-1803D246D17F}" dt="2026-05-18T16:03:44.127" v="1351" actId="21"/>
          <ac:picMkLst>
            <pc:docMk/>
            <pc:sldMk cId="957034274" sldId="260"/>
            <ac:picMk id="2" creationId="{1D24D3EE-DD55-1617-F34E-0B24171AB3BB}"/>
          </ac:picMkLst>
        </pc:picChg>
      </pc:sldChg>
      <pc:sldChg chg="delSp modSp add del mod">
        <pc:chgData name="Rene Cardona" userId="e41bd6c5cfc437e5" providerId="LiveId" clId="{21E941BD-5A18-4AF8-B1F6-1803D246D17F}" dt="2026-05-18T16:03:28.701" v="1346" actId="47"/>
        <pc:sldMkLst>
          <pc:docMk/>
          <pc:sldMk cId="2119053906" sldId="261"/>
        </pc:sldMkLst>
        <pc:picChg chg="del">
          <ac:chgData name="Rene Cardona" userId="e41bd6c5cfc437e5" providerId="LiveId" clId="{21E941BD-5A18-4AF8-B1F6-1803D246D17F}" dt="2026-05-18T16:00:17.175" v="1060" actId="21"/>
          <ac:picMkLst>
            <pc:docMk/>
            <pc:sldMk cId="2119053906" sldId="261"/>
            <ac:picMk id="3" creationId="{9FF3A710-A7CD-BF80-EDEE-05512EF8EB6D}"/>
          </ac:picMkLst>
        </pc:picChg>
        <pc:picChg chg="del mod">
          <ac:chgData name="Rene Cardona" userId="e41bd6c5cfc437e5" providerId="LiveId" clId="{21E941BD-5A18-4AF8-B1F6-1803D246D17F}" dt="2026-05-18T15:58:00.394" v="894" actId="21"/>
          <ac:picMkLst>
            <pc:docMk/>
            <pc:sldMk cId="2119053906" sldId="261"/>
            <ac:picMk id="5" creationId="{24AB31AF-AAD4-0807-547F-92CE21C0A76A}"/>
          </ac:picMkLst>
        </pc:picChg>
        <pc:picChg chg="del mod">
          <ac:chgData name="Rene Cardona" userId="e41bd6c5cfc437e5" providerId="LiveId" clId="{21E941BD-5A18-4AF8-B1F6-1803D246D17F}" dt="2026-05-18T16:01:15.041" v="1117" actId="21"/>
          <ac:picMkLst>
            <pc:docMk/>
            <pc:sldMk cId="2119053906" sldId="261"/>
            <ac:picMk id="7" creationId="{45FF8C4E-D270-E05A-E086-E4D4FA908A26}"/>
          </ac:picMkLst>
        </pc:picChg>
        <pc:picChg chg="del mod">
          <ac:chgData name="Rene Cardona" userId="e41bd6c5cfc437e5" providerId="LiveId" clId="{21E941BD-5A18-4AF8-B1F6-1803D246D17F}" dt="2026-05-18T16:01:58.981" v="1182" actId="21"/>
          <ac:picMkLst>
            <pc:docMk/>
            <pc:sldMk cId="2119053906" sldId="261"/>
            <ac:picMk id="9" creationId="{AEC5216C-AF69-58AE-3601-C61835782A03}"/>
          </ac:picMkLst>
        </pc:picChg>
        <pc:picChg chg="del mod">
          <ac:chgData name="Rene Cardona" userId="e41bd6c5cfc437e5" providerId="LiveId" clId="{21E941BD-5A18-4AF8-B1F6-1803D246D17F}" dt="2026-05-18T15:59:17.068" v="975" actId="21"/>
          <ac:picMkLst>
            <pc:docMk/>
            <pc:sldMk cId="2119053906" sldId="261"/>
            <ac:picMk id="11" creationId="{03AE8CE6-1897-B695-7854-D6C21946B9A5}"/>
          </ac:picMkLst>
        </pc:picChg>
        <pc:picChg chg="del mod">
          <ac:chgData name="Rene Cardona" userId="e41bd6c5cfc437e5" providerId="LiveId" clId="{21E941BD-5A18-4AF8-B1F6-1803D246D17F}" dt="2026-05-18T15:57:06.003" v="824" actId="21"/>
          <ac:picMkLst>
            <pc:docMk/>
            <pc:sldMk cId="2119053906" sldId="261"/>
            <ac:picMk id="13" creationId="{97B05673-41A3-BF10-8275-8460CAD697F2}"/>
          </ac:picMkLst>
        </pc:picChg>
        <pc:picChg chg="del mod">
          <ac:chgData name="Rene Cardona" userId="e41bd6c5cfc437e5" providerId="LiveId" clId="{21E941BD-5A18-4AF8-B1F6-1803D246D17F}" dt="2026-05-18T15:53:56.320" v="608" actId="21"/>
          <ac:picMkLst>
            <pc:docMk/>
            <pc:sldMk cId="2119053906" sldId="261"/>
            <ac:picMk id="15" creationId="{7BFB831E-8B80-59EB-83F4-C4095C08147E}"/>
          </ac:picMkLst>
        </pc:picChg>
        <pc:picChg chg="del mod">
          <ac:chgData name="Rene Cardona" userId="e41bd6c5cfc437e5" providerId="LiveId" clId="{21E941BD-5A18-4AF8-B1F6-1803D246D17F}" dt="2026-05-18T15:56:46.912" v="818" actId="478"/>
          <ac:picMkLst>
            <pc:docMk/>
            <pc:sldMk cId="2119053906" sldId="261"/>
            <ac:picMk id="17" creationId="{45DD7007-2564-EA5F-FDB6-DC5D3981B4A4}"/>
          </ac:picMkLst>
        </pc:picChg>
        <pc:picChg chg="del mod">
          <ac:chgData name="Rene Cardona" userId="e41bd6c5cfc437e5" providerId="LiveId" clId="{21E941BD-5A18-4AF8-B1F6-1803D246D17F}" dt="2026-05-18T15:56:45.505" v="817" actId="478"/>
          <ac:picMkLst>
            <pc:docMk/>
            <pc:sldMk cId="2119053906" sldId="261"/>
            <ac:picMk id="19" creationId="{C8A95A37-2FB5-9CB0-E01D-2F97F53AFE51}"/>
          </ac:picMkLst>
        </pc:picChg>
        <pc:picChg chg="del mod">
          <ac:chgData name="Rene Cardona" userId="e41bd6c5cfc437e5" providerId="LiveId" clId="{21E941BD-5A18-4AF8-B1F6-1803D246D17F}" dt="2026-05-18T15:53:02.223" v="542" actId="21"/>
          <ac:picMkLst>
            <pc:docMk/>
            <pc:sldMk cId="2119053906" sldId="261"/>
            <ac:picMk id="21" creationId="{AC2F83CB-1FDE-BC35-0250-F26B5CBD2AEF}"/>
          </ac:picMkLst>
        </pc:picChg>
        <pc:picChg chg="del mod">
          <ac:chgData name="Rene Cardona" userId="e41bd6c5cfc437e5" providerId="LiveId" clId="{21E941BD-5A18-4AF8-B1F6-1803D246D17F}" dt="2026-05-18T15:52:10.580" v="454" actId="21"/>
          <ac:picMkLst>
            <pc:docMk/>
            <pc:sldMk cId="2119053906" sldId="261"/>
            <ac:picMk id="23" creationId="{7D2C801C-376E-08B5-2CA5-784543689D5B}"/>
          </ac:picMkLst>
        </pc:picChg>
        <pc:picChg chg="del mod">
          <ac:chgData name="Rene Cardona" userId="e41bd6c5cfc437e5" providerId="LiveId" clId="{21E941BD-5A18-4AF8-B1F6-1803D246D17F}" dt="2026-05-18T15:56:57.561" v="822" actId="478"/>
          <ac:picMkLst>
            <pc:docMk/>
            <pc:sldMk cId="2119053906" sldId="261"/>
            <ac:picMk id="25" creationId="{8DA68F5E-F725-EF60-E9E1-71DE2776D0D7}"/>
          </ac:picMkLst>
        </pc:picChg>
        <pc:picChg chg="del mod">
          <ac:chgData name="Rene Cardona" userId="e41bd6c5cfc437e5" providerId="LiveId" clId="{21E941BD-5A18-4AF8-B1F6-1803D246D17F}" dt="2026-05-18T15:56:56.818" v="821" actId="478"/>
          <ac:picMkLst>
            <pc:docMk/>
            <pc:sldMk cId="2119053906" sldId="261"/>
            <ac:picMk id="27" creationId="{DA1872FD-79DB-BF8A-AD07-F00A41D68212}"/>
          </ac:picMkLst>
        </pc:picChg>
        <pc:picChg chg="del mod">
          <ac:chgData name="Rene Cardona" userId="e41bd6c5cfc437e5" providerId="LiveId" clId="{21E941BD-5A18-4AF8-B1F6-1803D246D17F}" dt="2026-05-18T15:50:42.953" v="361" actId="21"/>
          <ac:picMkLst>
            <pc:docMk/>
            <pc:sldMk cId="2119053906" sldId="261"/>
            <ac:picMk id="29" creationId="{E5F5573D-5C94-DC9C-F207-11B5F2CD1B31}"/>
          </ac:picMkLst>
        </pc:picChg>
        <pc:picChg chg="del mod">
          <ac:chgData name="Rene Cardona" userId="e41bd6c5cfc437e5" providerId="LiveId" clId="{21E941BD-5A18-4AF8-B1F6-1803D246D17F}" dt="2026-05-18T15:55:45.314" v="764" actId="21"/>
          <ac:picMkLst>
            <pc:docMk/>
            <pc:sldMk cId="2119053906" sldId="261"/>
            <ac:picMk id="31" creationId="{08730FB8-90CA-71F7-7195-C2E019DFD3BE}"/>
          </ac:picMkLst>
        </pc:picChg>
        <pc:picChg chg="del">
          <ac:chgData name="Rene Cardona" userId="e41bd6c5cfc437e5" providerId="LiveId" clId="{21E941BD-5A18-4AF8-B1F6-1803D246D17F}" dt="2026-05-18T15:54:48.661" v="680" actId="21"/>
          <ac:picMkLst>
            <pc:docMk/>
            <pc:sldMk cId="2119053906" sldId="261"/>
            <ac:picMk id="35" creationId="{010390D8-348F-35E5-5237-2366977034DC}"/>
          </ac:picMkLst>
        </pc:picChg>
        <pc:picChg chg="del">
          <ac:chgData name="Rene Cardona" userId="e41bd6c5cfc437e5" providerId="LiveId" clId="{21E941BD-5A18-4AF8-B1F6-1803D246D17F}" dt="2026-05-18T15:49:19.416" v="291" actId="21"/>
          <ac:picMkLst>
            <pc:docMk/>
            <pc:sldMk cId="2119053906" sldId="261"/>
            <ac:picMk id="37" creationId="{900B2CCA-7A48-480D-9C7C-CFDAA64D4447}"/>
          </ac:picMkLst>
        </pc:picChg>
        <pc:picChg chg="del mod">
          <ac:chgData name="Rene Cardona" userId="e41bd6c5cfc437e5" providerId="LiveId" clId="{21E941BD-5A18-4AF8-B1F6-1803D246D17F}" dt="2026-05-18T16:02:52.088" v="1285" actId="21"/>
          <ac:picMkLst>
            <pc:docMk/>
            <pc:sldMk cId="2119053906" sldId="261"/>
            <ac:picMk id="39" creationId="{57B38601-91FA-F71D-750B-6D2F53CAEEEA}"/>
          </ac:picMkLst>
        </pc:picChg>
        <pc:picChg chg="del">
          <ac:chgData name="Rene Cardona" userId="e41bd6c5cfc437e5" providerId="LiveId" clId="{21E941BD-5A18-4AF8-B1F6-1803D246D17F}" dt="2026-05-18T15:49:12.915" v="290" actId="478"/>
          <ac:picMkLst>
            <pc:docMk/>
            <pc:sldMk cId="2119053906" sldId="261"/>
            <ac:picMk id="43" creationId="{45B6479E-912B-CB03-A7F2-812FF052EB42}"/>
          </ac:picMkLst>
        </pc:picChg>
        <pc:picChg chg="del">
          <ac:chgData name="Rene Cardona" userId="e41bd6c5cfc437e5" providerId="LiveId" clId="{21E941BD-5A18-4AF8-B1F6-1803D246D17F}" dt="2026-05-18T15:55:40.011" v="762" actId="478"/>
          <ac:picMkLst>
            <pc:docMk/>
            <pc:sldMk cId="2119053906" sldId="261"/>
            <ac:picMk id="45" creationId="{4A005482-A90F-12A5-BCA9-2ED369C7AF83}"/>
          </ac:picMkLst>
        </pc:picChg>
      </pc:sldChg>
      <pc:sldChg chg="addSp delSp modSp new del mod ord modTransition modShow">
        <pc:chgData name="Rene Cardona" userId="e41bd6c5cfc437e5" providerId="LiveId" clId="{21E941BD-5A18-4AF8-B1F6-1803D246D17F}" dt="2026-05-18T20:41:51.493" v="2569" actId="47"/>
        <pc:sldMkLst>
          <pc:docMk/>
          <pc:sldMk cId="4115501784" sldId="262"/>
        </pc:sldMkLst>
        <pc:spChg chg="add del mod">
          <ac:chgData name="Rene Cardona" userId="e41bd6c5cfc437e5" providerId="LiveId" clId="{21E941BD-5A18-4AF8-B1F6-1803D246D17F}" dt="2026-05-18T16:24:55.796" v="2023" actId="478"/>
          <ac:spMkLst>
            <pc:docMk/>
            <pc:sldMk cId="4115501784" sldId="262"/>
            <ac:spMk id="2" creationId="{D047BD50-29DD-1321-4C3B-B9C828304C65}"/>
          </ac:spMkLst>
        </pc:spChg>
        <pc:picChg chg="add mod ord modCrop">
          <ac:chgData name="Rene Cardona" userId="e41bd6c5cfc437e5" providerId="LiveId" clId="{21E941BD-5A18-4AF8-B1F6-1803D246D17F}" dt="2026-05-18T15:50:01.225" v="355" actId="732"/>
          <ac:picMkLst>
            <pc:docMk/>
            <pc:sldMk cId="4115501784" sldId="262"/>
            <ac:picMk id="37" creationId="{900B2CCA-7A48-480D-9C7C-CFDAA64D4447}"/>
          </ac:picMkLst>
        </pc:picChg>
      </pc:sldChg>
      <pc:sldChg chg="addSp delSp modSp add mod modTransition">
        <pc:chgData name="Rene Cardona" userId="e41bd6c5cfc437e5" providerId="LiveId" clId="{21E941BD-5A18-4AF8-B1F6-1803D246D17F}" dt="2026-05-18T17:17:04.226" v="2436"/>
        <pc:sldMkLst>
          <pc:docMk/>
          <pc:sldMk cId="2321871791" sldId="263"/>
        </pc:sldMkLst>
        <pc:spChg chg="del">
          <ac:chgData name="Rene Cardona" userId="e41bd6c5cfc437e5" providerId="LiveId" clId="{21E941BD-5A18-4AF8-B1F6-1803D246D17F}" dt="2026-05-18T16:24:59.161" v="2024" actId="478"/>
          <ac:spMkLst>
            <pc:docMk/>
            <pc:sldMk cId="2321871791" sldId="263"/>
            <ac:spMk id="2" creationId="{7D1FA559-30E3-167B-4136-B2E1EACFAD72}"/>
          </ac:spMkLst>
        </pc:spChg>
        <pc:picChg chg="add mod ord modCrop">
          <ac:chgData name="Rene Cardona" userId="e41bd6c5cfc437e5" providerId="LiveId" clId="{21E941BD-5A18-4AF8-B1F6-1803D246D17F}" dt="2026-05-18T15:51:27.394" v="450" actId="732"/>
          <ac:picMkLst>
            <pc:docMk/>
            <pc:sldMk cId="2321871791" sldId="263"/>
            <ac:picMk id="29" creationId="{E5F5573D-5C94-DC9C-F207-11B5F2CD1B31}"/>
          </ac:picMkLst>
        </pc:picChg>
        <pc:picChg chg="del">
          <ac:chgData name="Rene Cardona" userId="e41bd6c5cfc437e5" providerId="LiveId" clId="{21E941BD-5A18-4AF8-B1F6-1803D246D17F}" dt="2026-05-18T15:50:15.776" v="357" actId="478"/>
          <ac:picMkLst>
            <pc:docMk/>
            <pc:sldMk cId="2321871791" sldId="263"/>
            <ac:picMk id="37" creationId="{A21B865D-54CD-1422-7E71-583F899A70A1}"/>
          </ac:picMkLst>
        </pc:picChg>
      </pc:sldChg>
      <pc:sldChg chg="addSp delSp modSp add mod modTransition">
        <pc:chgData name="Rene Cardona" userId="e41bd6c5cfc437e5" providerId="LiveId" clId="{21E941BD-5A18-4AF8-B1F6-1803D246D17F}" dt="2026-05-18T17:17:04.226" v="2436"/>
        <pc:sldMkLst>
          <pc:docMk/>
          <pc:sldMk cId="1356414677" sldId="264"/>
        </pc:sldMkLst>
        <pc:spChg chg="del">
          <ac:chgData name="Rene Cardona" userId="e41bd6c5cfc437e5" providerId="LiveId" clId="{21E941BD-5A18-4AF8-B1F6-1803D246D17F}" dt="2026-05-18T16:25:06.659" v="2025" actId="478"/>
          <ac:spMkLst>
            <pc:docMk/>
            <pc:sldMk cId="1356414677" sldId="264"/>
            <ac:spMk id="2" creationId="{BA17DF44-BA30-C269-1A35-80CE493301B4}"/>
          </ac:spMkLst>
        </pc:spChg>
        <pc:picChg chg="add mod ord modCrop">
          <ac:chgData name="Rene Cardona" userId="e41bd6c5cfc437e5" providerId="LiveId" clId="{21E941BD-5A18-4AF8-B1F6-1803D246D17F}" dt="2026-05-18T15:52:44.356" v="538" actId="732"/>
          <ac:picMkLst>
            <pc:docMk/>
            <pc:sldMk cId="1356414677" sldId="264"/>
            <ac:picMk id="23" creationId="{7D2C801C-376E-08B5-2CA5-784543689D5B}"/>
          </ac:picMkLst>
        </pc:picChg>
        <pc:picChg chg="del">
          <ac:chgData name="Rene Cardona" userId="e41bd6c5cfc437e5" providerId="LiveId" clId="{21E941BD-5A18-4AF8-B1F6-1803D246D17F}" dt="2026-05-18T15:52:00.019" v="452" actId="478"/>
          <ac:picMkLst>
            <pc:docMk/>
            <pc:sldMk cId="1356414677" sldId="264"/>
            <ac:picMk id="29" creationId="{033D3668-A4DB-A985-288F-D77EB5A80B1F}"/>
          </ac:picMkLst>
        </pc:picChg>
      </pc:sldChg>
      <pc:sldChg chg="addSp delSp modSp add mod ord modTransition">
        <pc:chgData name="Rene Cardona" userId="e41bd6c5cfc437e5" providerId="LiveId" clId="{21E941BD-5A18-4AF8-B1F6-1803D246D17F}" dt="2026-05-18T17:29:39.984" v="2540"/>
        <pc:sldMkLst>
          <pc:docMk/>
          <pc:sldMk cId="626897039" sldId="265"/>
        </pc:sldMkLst>
        <pc:spChg chg="del">
          <ac:chgData name="Rene Cardona" userId="e41bd6c5cfc437e5" providerId="LiveId" clId="{21E941BD-5A18-4AF8-B1F6-1803D246D17F}" dt="2026-05-18T16:25:09.826" v="2026" actId="478"/>
          <ac:spMkLst>
            <pc:docMk/>
            <pc:sldMk cId="626897039" sldId="265"/>
            <ac:spMk id="2" creationId="{DDB1946D-2CB6-472A-162E-77D00468C768}"/>
          </ac:spMkLst>
        </pc:spChg>
        <pc:picChg chg="add mod ord modCrop">
          <ac:chgData name="Rene Cardona" userId="e41bd6c5cfc437e5" providerId="LiveId" clId="{21E941BD-5A18-4AF8-B1F6-1803D246D17F}" dt="2026-05-18T15:53:34.897" v="602" actId="732"/>
          <ac:picMkLst>
            <pc:docMk/>
            <pc:sldMk cId="626897039" sldId="265"/>
            <ac:picMk id="21" creationId="{AC2F83CB-1FDE-BC35-0250-F26B5CBD2AEF}"/>
          </ac:picMkLst>
        </pc:picChg>
        <pc:picChg chg="del">
          <ac:chgData name="Rene Cardona" userId="e41bd6c5cfc437e5" providerId="LiveId" clId="{21E941BD-5A18-4AF8-B1F6-1803D246D17F}" dt="2026-05-18T15:52:52.067" v="540" actId="478"/>
          <ac:picMkLst>
            <pc:docMk/>
            <pc:sldMk cId="626897039" sldId="265"/>
            <ac:picMk id="23" creationId="{89140612-7B90-A070-6284-CCD88115B2F3}"/>
          </ac:picMkLst>
        </pc:picChg>
      </pc:sldChg>
      <pc:sldChg chg="addSp delSp modSp add mod ord modTransition">
        <pc:chgData name="Rene Cardona" userId="e41bd6c5cfc437e5" providerId="LiveId" clId="{21E941BD-5A18-4AF8-B1F6-1803D246D17F}" dt="2026-05-18T17:30:11.714" v="2548"/>
        <pc:sldMkLst>
          <pc:docMk/>
          <pc:sldMk cId="1636156006" sldId="266"/>
        </pc:sldMkLst>
        <pc:spChg chg="del">
          <ac:chgData name="Rene Cardona" userId="e41bd6c5cfc437e5" providerId="LiveId" clId="{21E941BD-5A18-4AF8-B1F6-1803D246D17F}" dt="2026-05-18T16:25:13.581" v="2027" actId="478"/>
          <ac:spMkLst>
            <pc:docMk/>
            <pc:sldMk cId="1636156006" sldId="266"/>
            <ac:spMk id="2" creationId="{9856317C-F622-DCF2-2F47-D3A8CADB55F1}"/>
          </ac:spMkLst>
        </pc:spChg>
        <pc:picChg chg="add mod ord modCrop">
          <ac:chgData name="Rene Cardona" userId="e41bd6c5cfc437e5" providerId="LiveId" clId="{21E941BD-5A18-4AF8-B1F6-1803D246D17F}" dt="2026-05-18T15:54:28.041" v="675" actId="732"/>
          <ac:picMkLst>
            <pc:docMk/>
            <pc:sldMk cId="1636156006" sldId="266"/>
            <ac:picMk id="15" creationId="{7BFB831E-8B80-59EB-83F4-C4095C08147E}"/>
          </ac:picMkLst>
        </pc:picChg>
        <pc:picChg chg="del">
          <ac:chgData name="Rene Cardona" userId="e41bd6c5cfc437e5" providerId="LiveId" clId="{21E941BD-5A18-4AF8-B1F6-1803D246D17F}" dt="2026-05-18T15:53:41.904" v="604" actId="478"/>
          <ac:picMkLst>
            <pc:docMk/>
            <pc:sldMk cId="1636156006" sldId="266"/>
            <ac:picMk id="21" creationId="{A389DAAC-BEFD-0639-BB58-9228972D9F05}"/>
          </ac:picMkLst>
        </pc:picChg>
      </pc:sldChg>
      <pc:sldChg chg="addSp delSp modSp add mod ord modTransition">
        <pc:chgData name="Rene Cardona" userId="e41bd6c5cfc437e5" providerId="LiveId" clId="{21E941BD-5A18-4AF8-B1F6-1803D246D17F}" dt="2026-05-18T17:30:32.347" v="2550"/>
        <pc:sldMkLst>
          <pc:docMk/>
          <pc:sldMk cId="2324576770" sldId="267"/>
        </pc:sldMkLst>
        <pc:spChg chg="del">
          <ac:chgData name="Rene Cardona" userId="e41bd6c5cfc437e5" providerId="LiveId" clId="{21E941BD-5A18-4AF8-B1F6-1803D246D17F}" dt="2026-05-18T16:25:16.393" v="2028" actId="478"/>
          <ac:spMkLst>
            <pc:docMk/>
            <pc:sldMk cId="2324576770" sldId="267"/>
            <ac:spMk id="2" creationId="{483304F7-2D54-A904-F2C0-F171E22B4724}"/>
          </ac:spMkLst>
        </pc:spChg>
        <pc:picChg chg="del">
          <ac:chgData name="Rene Cardona" userId="e41bd6c5cfc437e5" providerId="LiveId" clId="{21E941BD-5A18-4AF8-B1F6-1803D246D17F}" dt="2026-05-18T15:54:36.409" v="677" actId="478"/>
          <ac:picMkLst>
            <pc:docMk/>
            <pc:sldMk cId="2324576770" sldId="267"/>
            <ac:picMk id="15" creationId="{3A412436-4EB8-CD49-B6E1-F66B7396EC65}"/>
          </ac:picMkLst>
        </pc:picChg>
        <pc:picChg chg="add mod ord modCrop">
          <ac:chgData name="Rene Cardona" userId="e41bd6c5cfc437e5" providerId="LiveId" clId="{21E941BD-5A18-4AF8-B1F6-1803D246D17F}" dt="2026-05-18T15:55:18.884" v="759" actId="732"/>
          <ac:picMkLst>
            <pc:docMk/>
            <pc:sldMk cId="2324576770" sldId="267"/>
            <ac:picMk id="35" creationId="{010390D8-348F-35E5-5237-2366977034DC}"/>
          </ac:picMkLst>
        </pc:picChg>
      </pc:sldChg>
      <pc:sldChg chg="addSp delSp modSp add mod modTransition">
        <pc:chgData name="Rene Cardona" userId="e41bd6c5cfc437e5" providerId="LiveId" clId="{21E941BD-5A18-4AF8-B1F6-1803D246D17F}" dt="2026-05-18T17:17:04.226" v="2436"/>
        <pc:sldMkLst>
          <pc:docMk/>
          <pc:sldMk cId="2741474063" sldId="268"/>
        </pc:sldMkLst>
        <pc:spChg chg="del">
          <ac:chgData name="Rene Cardona" userId="e41bd6c5cfc437e5" providerId="LiveId" clId="{21E941BD-5A18-4AF8-B1F6-1803D246D17F}" dt="2026-05-18T16:25:19.511" v="2029" actId="478"/>
          <ac:spMkLst>
            <pc:docMk/>
            <pc:sldMk cId="2741474063" sldId="268"/>
            <ac:spMk id="2" creationId="{352A4AD6-4D0B-3C96-312A-E21CDAE4CB4A}"/>
          </ac:spMkLst>
        </pc:spChg>
        <pc:picChg chg="add mod ord modCrop">
          <ac:chgData name="Rene Cardona" userId="e41bd6c5cfc437e5" providerId="LiveId" clId="{21E941BD-5A18-4AF8-B1F6-1803D246D17F}" dt="2026-05-18T15:56:18.825" v="811" actId="732"/>
          <ac:picMkLst>
            <pc:docMk/>
            <pc:sldMk cId="2741474063" sldId="268"/>
            <ac:picMk id="31" creationId="{08730FB8-90CA-71F7-7195-C2E019DFD3BE}"/>
          </ac:picMkLst>
        </pc:picChg>
        <pc:picChg chg="del">
          <ac:chgData name="Rene Cardona" userId="e41bd6c5cfc437e5" providerId="LiveId" clId="{21E941BD-5A18-4AF8-B1F6-1803D246D17F}" dt="2026-05-18T15:55:25.896" v="761" actId="478"/>
          <ac:picMkLst>
            <pc:docMk/>
            <pc:sldMk cId="2741474063" sldId="268"/>
            <ac:picMk id="35" creationId="{78C8E5F6-A860-3193-6760-BE5CFC2C9685}"/>
          </ac:picMkLst>
        </pc:picChg>
      </pc:sldChg>
      <pc:sldChg chg="addSp delSp modSp add mod ord modTransition">
        <pc:chgData name="Rene Cardona" userId="e41bd6c5cfc437e5" providerId="LiveId" clId="{21E941BD-5A18-4AF8-B1F6-1803D246D17F}" dt="2026-05-18T17:30:43.402" v="2552"/>
        <pc:sldMkLst>
          <pc:docMk/>
          <pc:sldMk cId="808937632" sldId="269"/>
        </pc:sldMkLst>
        <pc:spChg chg="del">
          <ac:chgData name="Rene Cardona" userId="e41bd6c5cfc437e5" providerId="LiveId" clId="{21E941BD-5A18-4AF8-B1F6-1803D246D17F}" dt="2026-05-18T16:25:22.935" v="2030" actId="478"/>
          <ac:spMkLst>
            <pc:docMk/>
            <pc:sldMk cId="808937632" sldId="269"/>
            <ac:spMk id="2" creationId="{5D88DA52-7880-D89C-D8B3-51897AF17644}"/>
          </ac:spMkLst>
        </pc:spChg>
        <pc:picChg chg="add mod ord modCrop">
          <ac:chgData name="Rene Cardona" userId="e41bd6c5cfc437e5" providerId="LiveId" clId="{21E941BD-5A18-4AF8-B1F6-1803D246D17F}" dt="2026-05-18T15:57:41.048" v="889" actId="732"/>
          <ac:picMkLst>
            <pc:docMk/>
            <pc:sldMk cId="808937632" sldId="269"/>
            <ac:picMk id="13" creationId="{97B05673-41A3-BF10-8275-8460CAD697F2}"/>
          </ac:picMkLst>
        </pc:picChg>
        <pc:picChg chg="del">
          <ac:chgData name="Rene Cardona" userId="e41bd6c5cfc437e5" providerId="LiveId" clId="{21E941BD-5A18-4AF8-B1F6-1803D246D17F}" dt="2026-05-18T15:56:26.696" v="813" actId="478"/>
          <ac:picMkLst>
            <pc:docMk/>
            <pc:sldMk cId="808937632" sldId="269"/>
            <ac:picMk id="31" creationId="{249E20FF-7DBE-9D5E-FFFD-40EF59EF9976}"/>
          </ac:picMkLst>
        </pc:picChg>
      </pc:sldChg>
      <pc:sldChg chg="addSp delSp modSp add mod ord modTransition">
        <pc:chgData name="Rene Cardona" userId="e41bd6c5cfc437e5" providerId="LiveId" clId="{21E941BD-5A18-4AF8-B1F6-1803D246D17F}" dt="2026-05-18T17:30:53.481" v="2554"/>
        <pc:sldMkLst>
          <pc:docMk/>
          <pc:sldMk cId="1205627921" sldId="270"/>
        </pc:sldMkLst>
        <pc:spChg chg="del">
          <ac:chgData name="Rene Cardona" userId="e41bd6c5cfc437e5" providerId="LiveId" clId="{21E941BD-5A18-4AF8-B1F6-1803D246D17F}" dt="2026-05-18T16:25:26.335" v="2031" actId="478"/>
          <ac:spMkLst>
            <pc:docMk/>
            <pc:sldMk cId="1205627921" sldId="270"/>
            <ac:spMk id="2" creationId="{E7196B0E-7B6C-7325-E593-306DF96F0EF0}"/>
          </ac:spMkLst>
        </pc:spChg>
        <pc:picChg chg="add mod ord modCrop">
          <ac:chgData name="Rene Cardona" userId="e41bd6c5cfc437e5" providerId="LiveId" clId="{21E941BD-5A18-4AF8-B1F6-1803D246D17F}" dt="2026-05-18T15:58:35.658" v="972" actId="732"/>
          <ac:picMkLst>
            <pc:docMk/>
            <pc:sldMk cId="1205627921" sldId="270"/>
            <ac:picMk id="5" creationId="{24AB31AF-AAD4-0807-547F-92CE21C0A76A}"/>
          </ac:picMkLst>
        </pc:picChg>
        <pc:picChg chg="del">
          <ac:chgData name="Rene Cardona" userId="e41bd6c5cfc437e5" providerId="LiveId" clId="{21E941BD-5A18-4AF8-B1F6-1803D246D17F}" dt="2026-05-18T15:57:48.712" v="891" actId="478"/>
          <ac:picMkLst>
            <pc:docMk/>
            <pc:sldMk cId="1205627921" sldId="270"/>
            <ac:picMk id="13" creationId="{B803BC27-8BFF-F1AA-B75D-9E7D6DA85320}"/>
          </ac:picMkLst>
        </pc:picChg>
      </pc:sldChg>
      <pc:sldChg chg="addSp delSp modSp add del mod ord modTransition modShow">
        <pc:chgData name="Rene Cardona" userId="e41bd6c5cfc437e5" providerId="LiveId" clId="{21E941BD-5A18-4AF8-B1F6-1803D246D17F}" dt="2026-05-18T20:41:51.493" v="2569" actId="47"/>
        <pc:sldMkLst>
          <pc:docMk/>
          <pc:sldMk cId="2342198825" sldId="271"/>
        </pc:sldMkLst>
        <pc:spChg chg="del">
          <ac:chgData name="Rene Cardona" userId="e41bd6c5cfc437e5" providerId="LiveId" clId="{21E941BD-5A18-4AF8-B1F6-1803D246D17F}" dt="2026-05-18T16:25:30.107" v="2032" actId="478"/>
          <ac:spMkLst>
            <pc:docMk/>
            <pc:sldMk cId="2342198825" sldId="271"/>
            <ac:spMk id="2" creationId="{49CAEBB1-32BD-4E88-D086-1F956B36F59A}"/>
          </ac:spMkLst>
        </pc:spChg>
        <pc:picChg chg="del">
          <ac:chgData name="Rene Cardona" userId="e41bd6c5cfc437e5" providerId="LiveId" clId="{21E941BD-5A18-4AF8-B1F6-1803D246D17F}" dt="2026-05-18T15:58:56.900" v="974" actId="478"/>
          <ac:picMkLst>
            <pc:docMk/>
            <pc:sldMk cId="2342198825" sldId="271"/>
            <ac:picMk id="5" creationId="{77C534F1-3C5B-C194-F693-8D65B1D3FCDE}"/>
          </ac:picMkLst>
        </pc:picChg>
        <pc:picChg chg="add mod ord modCrop">
          <ac:chgData name="Rene Cardona" userId="e41bd6c5cfc437e5" providerId="LiveId" clId="{21E941BD-5A18-4AF8-B1F6-1803D246D17F}" dt="2026-05-18T15:59:53.887" v="1057" actId="732"/>
          <ac:picMkLst>
            <pc:docMk/>
            <pc:sldMk cId="2342198825" sldId="271"/>
            <ac:picMk id="11" creationId="{03AE8CE6-1897-B695-7854-D6C21946B9A5}"/>
          </ac:picMkLst>
        </pc:picChg>
      </pc:sldChg>
      <pc:sldChg chg="addSp delSp modSp add mod ord modTransition">
        <pc:chgData name="Rene Cardona" userId="e41bd6c5cfc437e5" providerId="LiveId" clId="{21E941BD-5A18-4AF8-B1F6-1803D246D17F}" dt="2026-05-18T17:28:33.501" v="2537"/>
        <pc:sldMkLst>
          <pc:docMk/>
          <pc:sldMk cId="1321218670" sldId="272"/>
        </pc:sldMkLst>
        <pc:spChg chg="del">
          <ac:chgData name="Rene Cardona" userId="e41bd6c5cfc437e5" providerId="LiveId" clId="{21E941BD-5A18-4AF8-B1F6-1803D246D17F}" dt="2026-05-18T16:25:33.717" v="2033" actId="478"/>
          <ac:spMkLst>
            <pc:docMk/>
            <pc:sldMk cId="1321218670" sldId="272"/>
            <ac:spMk id="2" creationId="{2C893501-808B-24EB-9D4B-D4D2D709FC16}"/>
          </ac:spMkLst>
        </pc:spChg>
        <pc:picChg chg="add mod ord modCrop">
          <ac:chgData name="Rene Cardona" userId="e41bd6c5cfc437e5" providerId="LiveId" clId="{21E941BD-5A18-4AF8-B1F6-1803D246D17F}" dt="2026-05-18T16:00:54.259" v="1114" actId="732"/>
          <ac:picMkLst>
            <pc:docMk/>
            <pc:sldMk cId="1321218670" sldId="272"/>
            <ac:picMk id="3" creationId="{9FF3A710-A7CD-BF80-EDEE-05512EF8EB6D}"/>
          </ac:picMkLst>
        </pc:picChg>
        <pc:picChg chg="del">
          <ac:chgData name="Rene Cardona" userId="e41bd6c5cfc437e5" providerId="LiveId" clId="{21E941BD-5A18-4AF8-B1F6-1803D246D17F}" dt="2026-05-18T16:00:10.664" v="1059" actId="478"/>
          <ac:picMkLst>
            <pc:docMk/>
            <pc:sldMk cId="1321218670" sldId="272"/>
            <ac:picMk id="11" creationId="{2E9A5BE2-FB9E-F3F5-B6F9-8659975FD1FE}"/>
          </ac:picMkLst>
        </pc:picChg>
      </pc:sldChg>
      <pc:sldChg chg="addSp delSp modSp add mod ord modTransition">
        <pc:chgData name="Rene Cardona" userId="e41bd6c5cfc437e5" providerId="LiveId" clId="{21E941BD-5A18-4AF8-B1F6-1803D246D17F}" dt="2026-05-18T17:31:20.520" v="2559"/>
        <pc:sldMkLst>
          <pc:docMk/>
          <pc:sldMk cId="3289293566" sldId="273"/>
        </pc:sldMkLst>
        <pc:spChg chg="del">
          <ac:chgData name="Rene Cardona" userId="e41bd6c5cfc437e5" providerId="LiveId" clId="{21E941BD-5A18-4AF8-B1F6-1803D246D17F}" dt="2026-05-18T16:25:36.799" v="2034" actId="478"/>
          <ac:spMkLst>
            <pc:docMk/>
            <pc:sldMk cId="3289293566" sldId="273"/>
            <ac:spMk id="2" creationId="{A332001B-9CB1-C49F-28CE-CB604EC1ADA1}"/>
          </ac:spMkLst>
        </pc:spChg>
        <pc:picChg chg="del">
          <ac:chgData name="Rene Cardona" userId="e41bd6c5cfc437e5" providerId="LiveId" clId="{21E941BD-5A18-4AF8-B1F6-1803D246D17F}" dt="2026-05-18T16:00:59.952" v="1116" actId="478"/>
          <ac:picMkLst>
            <pc:docMk/>
            <pc:sldMk cId="3289293566" sldId="273"/>
            <ac:picMk id="3" creationId="{E439DD63-D04C-B893-1F33-1F1AF88E37DD}"/>
          </ac:picMkLst>
        </pc:picChg>
        <pc:picChg chg="add mod ord modCrop">
          <ac:chgData name="Rene Cardona" userId="e41bd6c5cfc437e5" providerId="LiveId" clId="{21E941BD-5A18-4AF8-B1F6-1803D246D17F}" dt="2026-05-18T16:01:43.074" v="1178" actId="732"/>
          <ac:picMkLst>
            <pc:docMk/>
            <pc:sldMk cId="3289293566" sldId="273"/>
            <ac:picMk id="7" creationId="{45FF8C4E-D270-E05A-E086-E4D4FA908A26}"/>
          </ac:picMkLst>
        </pc:picChg>
      </pc:sldChg>
      <pc:sldChg chg="addSp delSp modSp add del mod ord modTransition modShow">
        <pc:chgData name="Rene Cardona" userId="e41bd6c5cfc437e5" providerId="LiveId" clId="{21E941BD-5A18-4AF8-B1F6-1803D246D17F}" dt="2026-05-18T20:41:51.493" v="2569" actId="47"/>
        <pc:sldMkLst>
          <pc:docMk/>
          <pc:sldMk cId="3506853088" sldId="274"/>
        </pc:sldMkLst>
        <pc:spChg chg="del">
          <ac:chgData name="Rene Cardona" userId="e41bd6c5cfc437e5" providerId="LiveId" clId="{21E941BD-5A18-4AF8-B1F6-1803D246D17F}" dt="2026-05-18T16:25:41.553" v="2035" actId="478"/>
          <ac:spMkLst>
            <pc:docMk/>
            <pc:sldMk cId="3506853088" sldId="274"/>
            <ac:spMk id="2" creationId="{BD50D80A-D21E-D1F4-0311-5ADA1C053C32}"/>
          </ac:spMkLst>
        </pc:spChg>
        <pc:picChg chg="del">
          <ac:chgData name="Rene Cardona" userId="e41bd6c5cfc437e5" providerId="LiveId" clId="{21E941BD-5A18-4AF8-B1F6-1803D246D17F}" dt="2026-05-18T16:01:49.769" v="1180" actId="478"/>
          <ac:picMkLst>
            <pc:docMk/>
            <pc:sldMk cId="3506853088" sldId="274"/>
            <ac:picMk id="7" creationId="{82CA2BBC-CC3B-414E-40C1-83313C500762}"/>
          </ac:picMkLst>
        </pc:picChg>
        <pc:picChg chg="add mod ord modCrop">
          <ac:chgData name="Rene Cardona" userId="e41bd6c5cfc437e5" providerId="LiveId" clId="{21E941BD-5A18-4AF8-B1F6-1803D246D17F}" dt="2026-05-18T16:02:42.052" v="1282" actId="732"/>
          <ac:picMkLst>
            <pc:docMk/>
            <pc:sldMk cId="3506853088" sldId="274"/>
            <ac:picMk id="9" creationId="{AEC5216C-AF69-58AE-3601-C61835782A03}"/>
          </ac:picMkLst>
        </pc:picChg>
      </pc:sldChg>
      <pc:sldChg chg="addSp delSp modSp add mod ord modTransition">
        <pc:chgData name="Rene Cardona" userId="e41bd6c5cfc437e5" providerId="LiveId" clId="{21E941BD-5A18-4AF8-B1F6-1803D246D17F}" dt="2026-05-18T17:31:39.274" v="2561"/>
        <pc:sldMkLst>
          <pc:docMk/>
          <pc:sldMk cId="4150923862" sldId="275"/>
        </pc:sldMkLst>
        <pc:spChg chg="del">
          <ac:chgData name="Rene Cardona" userId="e41bd6c5cfc437e5" providerId="LiveId" clId="{21E941BD-5A18-4AF8-B1F6-1803D246D17F}" dt="2026-05-18T16:25:45.272" v="2036" actId="478"/>
          <ac:spMkLst>
            <pc:docMk/>
            <pc:sldMk cId="4150923862" sldId="275"/>
            <ac:spMk id="2" creationId="{8AF4911C-3618-EF78-ACFA-A16D72FDEE59}"/>
          </ac:spMkLst>
        </pc:spChg>
        <pc:picChg chg="del">
          <ac:chgData name="Rene Cardona" userId="e41bd6c5cfc437e5" providerId="LiveId" clId="{21E941BD-5A18-4AF8-B1F6-1803D246D17F}" dt="2026-05-18T16:02:48.809" v="1284" actId="478"/>
          <ac:picMkLst>
            <pc:docMk/>
            <pc:sldMk cId="4150923862" sldId="275"/>
            <ac:picMk id="9" creationId="{6A442527-1106-3B64-1B03-20920E71941D}"/>
          </ac:picMkLst>
        </pc:picChg>
        <pc:picChg chg="add mod ord modCrop">
          <ac:chgData name="Rene Cardona" userId="e41bd6c5cfc437e5" providerId="LiveId" clId="{21E941BD-5A18-4AF8-B1F6-1803D246D17F}" dt="2026-05-18T16:03:23.609" v="1345" actId="732"/>
          <ac:picMkLst>
            <pc:docMk/>
            <pc:sldMk cId="4150923862" sldId="275"/>
            <ac:picMk id="39" creationId="{57B38601-91FA-F71D-750B-6D2F53CAEEEA}"/>
          </ac:picMkLst>
        </pc:picChg>
      </pc:sldChg>
      <pc:sldChg chg="addSp delSp modSp add del mod ord modTransition modAnim">
        <pc:chgData name="Rene Cardona" userId="e41bd6c5cfc437e5" providerId="LiveId" clId="{21E941BD-5A18-4AF8-B1F6-1803D246D17F}" dt="2026-05-18T20:41:45.349" v="2568" actId="47"/>
        <pc:sldMkLst>
          <pc:docMk/>
          <pc:sldMk cId="682065018" sldId="276"/>
        </pc:sldMkLst>
        <pc:spChg chg="del">
          <ac:chgData name="Rene Cardona" userId="e41bd6c5cfc437e5" providerId="LiveId" clId="{21E941BD-5A18-4AF8-B1F6-1803D246D17F}" dt="2026-05-18T16:28:53.545" v="2407" actId="478"/>
          <ac:spMkLst>
            <pc:docMk/>
            <pc:sldMk cId="682065018" sldId="276"/>
            <ac:spMk id="2" creationId="{0E92BC0A-3FD7-4BD8-4E43-22A73A430A93}"/>
          </ac:spMkLst>
        </pc:spChg>
        <pc:picChg chg="add mod ord modCrop">
          <ac:chgData name="Rene Cardona" userId="e41bd6c5cfc437e5" providerId="LiveId" clId="{21E941BD-5A18-4AF8-B1F6-1803D246D17F}" dt="2026-05-18T16:28:56.053" v="2408" actId="1076"/>
          <ac:picMkLst>
            <pc:docMk/>
            <pc:sldMk cId="682065018" sldId="276"/>
            <ac:picMk id="3" creationId="{1D24D3EE-DD55-1617-F34E-0B24171AB3BB}"/>
          </ac:picMkLst>
        </pc:picChg>
        <pc:picChg chg="del">
          <ac:chgData name="Rene Cardona" userId="e41bd6c5cfc437e5" providerId="LiveId" clId="{21E941BD-5A18-4AF8-B1F6-1803D246D17F}" dt="2026-05-18T16:03:41.383" v="1350" actId="478"/>
          <ac:picMkLst>
            <pc:docMk/>
            <pc:sldMk cId="682065018" sldId="276"/>
            <ac:picMk id="39" creationId="{9402BCE1-AF3B-A72B-5914-232A095F319A}"/>
          </ac:picMkLst>
        </pc:picChg>
      </pc:sldChg>
      <pc:sldChg chg="new del">
        <pc:chgData name="Rene Cardona" userId="e41bd6c5cfc437e5" providerId="LiveId" clId="{21E941BD-5A18-4AF8-B1F6-1803D246D17F}" dt="2026-05-18T16:17:36.748" v="1940" actId="47"/>
        <pc:sldMkLst>
          <pc:docMk/>
          <pc:sldMk cId="5730067" sldId="277"/>
        </pc:sldMkLst>
      </pc:sldChg>
      <pc:sldChg chg="addSp delSp modSp new del mod modTransition modClrScheme chgLayout">
        <pc:chgData name="Rene Cardona" userId="e41bd6c5cfc437e5" providerId="LiveId" clId="{21E941BD-5A18-4AF8-B1F6-1803D246D17F}" dt="2026-05-18T16:07:28.649" v="1444" actId="47"/>
        <pc:sldMkLst>
          <pc:docMk/>
          <pc:sldMk cId="1283102809" sldId="277"/>
        </pc:sldMkLst>
        <pc:spChg chg="del">
          <ac:chgData name="Rene Cardona" userId="e41bd6c5cfc437e5" providerId="LiveId" clId="{21E941BD-5A18-4AF8-B1F6-1803D246D17F}" dt="2026-05-18T16:06:14.930" v="1435" actId="700"/>
          <ac:spMkLst>
            <pc:docMk/>
            <pc:sldMk cId="1283102809" sldId="277"/>
            <ac:spMk id="2" creationId="{8A3C9F78-282E-09CC-F2E5-802C87123D72}"/>
          </ac:spMkLst>
        </pc:spChg>
        <pc:spChg chg="del">
          <ac:chgData name="Rene Cardona" userId="e41bd6c5cfc437e5" providerId="LiveId" clId="{21E941BD-5A18-4AF8-B1F6-1803D246D17F}" dt="2026-05-18T16:06:14.930" v="1435" actId="700"/>
          <ac:spMkLst>
            <pc:docMk/>
            <pc:sldMk cId="1283102809" sldId="277"/>
            <ac:spMk id="3" creationId="{EFEB0545-6B5C-5EDF-EB22-8690F8F5E1AB}"/>
          </ac:spMkLst>
        </pc:spChg>
        <pc:spChg chg="add del mod">
          <ac:chgData name="Rene Cardona" userId="e41bd6c5cfc437e5" providerId="LiveId" clId="{21E941BD-5A18-4AF8-B1F6-1803D246D17F}" dt="2026-05-18T16:06:37.724" v="1439" actId="478"/>
          <ac:spMkLst>
            <pc:docMk/>
            <pc:sldMk cId="1283102809" sldId="277"/>
            <ac:spMk id="6" creationId="{A72E72C1-FC3F-AF90-0C9A-C9B3BDEB6E20}"/>
          </ac:spMkLst>
        </pc:spChg>
        <pc:picChg chg="add del mod">
          <ac:chgData name="Rene Cardona" userId="e41bd6c5cfc437e5" providerId="LiveId" clId="{21E941BD-5A18-4AF8-B1F6-1803D246D17F}" dt="2026-05-18T16:06:42.682" v="1441" actId="14100"/>
          <ac:picMkLst>
            <pc:docMk/>
            <pc:sldMk cId="1283102809" sldId="277"/>
            <ac:picMk id="5" creationId="{2303678D-EECD-6435-CF36-75DEA6D7C472}"/>
          </ac:picMkLst>
        </pc:picChg>
      </pc:sldChg>
      <pc:sldChg chg="delSp modSp add del mod modTransition delAnim modAnim">
        <pc:chgData name="Rene Cardona" userId="e41bd6c5cfc437e5" providerId="LiveId" clId="{21E941BD-5A18-4AF8-B1F6-1803D246D17F}" dt="2026-05-18T20:41:58.089" v="2570" actId="47"/>
        <pc:sldMkLst>
          <pc:docMk/>
          <pc:sldMk cId="800134985" sldId="278"/>
        </pc:sldMkLst>
        <pc:spChg chg="mod">
          <ac:chgData name="Rene Cardona" userId="e41bd6c5cfc437e5" providerId="LiveId" clId="{21E941BD-5A18-4AF8-B1F6-1803D246D17F}" dt="2026-05-18T17:27:38.118" v="2535" actId="6549"/>
          <ac:spMkLst>
            <pc:docMk/>
            <pc:sldMk cId="800134985" sldId="278"/>
            <ac:spMk id="2" creationId="{0E92BC0A-3FD7-4BD8-4E43-22A73A430A93}"/>
          </ac:spMkLst>
        </pc:spChg>
        <pc:picChg chg="del">
          <ac:chgData name="Rene Cardona" userId="e41bd6c5cfc437e5" providerId="LiveId" clId="{21E941BD-5A18-4AF8-B1F6-1803D246D17F}" dt="2026-05-18T16:10:26.465" v="1448" actId="478"/>
          <ac:picMkLst>
            <pc:docMk/>
            <pc:sldMk cId="800134985" sldId="278"/>
            <ac:picMk id="3" creationId="{1D24D3EE-DD55-1617-F34E-0B24171AB3BB}"/>
          </ac:picMkLst>
        </pc:picChg>
      </pc:sldChg>
      <pc:sldMasterChg chg="modSp modSldLayout">
        <pc:chgData name="Rene Cardona" userId="e41bd6c5cfc437e5" providerId="LiveId" clId="{21E941BD-5A18-4AF8-B1F6-1803D246D17F}" dt="2026-05-18T15:27:38.964" v="0"/>
        <pc:sldMasterMkLst>
          <pc:docMk/>
          <pc:sldMasterMk cId="1906432210" sldId="2147483648"/>
        </pc:sldMasterMkLst>
        <pc:spChg chg="mod">
          <ac:chgData name="Rene Cardona" userId="e41bd6c5cfc437e5" providerId="LiveId" clId="{21E941BD-5A18-4AF8-B1F6-1803D246D17F}" dt="2026-05-18T15:27:38.964" v="0"/>
          <ac:spMkLst>
            <pc:docMk/>
            <pc:sldMasterMk cId="1906432210" sldId="2147483648"/>
            <ac:spMk id="2" creationId="{EC99E5C6-FB17-F912-2A83-F965A36272C4}"/>
          </ac:spMkLst>
        </pc:spChg>
        <pc:spChg chg="mod">
          <ac:chgData name="Rene Cardona" userId="e41bd6c5cfc437e5" providerId="LiveId" clId="{21E941BD-5A18-4AF8-B1F6-1803D246D17F}" dt="2026-05-18T15:27:38.964" v="0"/>
          <ac:spMkLst>
            <pc:docMk/>
            <pc:sldMasterMk cId="1906432210" sldId="2147483648"/>
            <ac:spMk id="3" creationId="{A9D2D580-D7AA-3502-E6CD-FE82C09C36EB}"/>
          </ac:spMkLst>
        </pc:spChg>
        <pc:spChg chg="mod">
          <ac:chgData name="Rene Cardona" userId="e41bd6c5cfc437e5" providerId="LiveId" clId="{21E941BD-5A18-4AF8-B1F6-1803D246D17F}" dt="2026-05-18T15:27:38.964" v="0"/>
          <ac:spMkLst>
            <pc:docMk/>
            <pc:sldMasterMk cId="1906432210" sldId="2147483648"/>
            <ac:spMk id="4" creationId="{CC3DB5DD-FFA1-5316-D677-67F82505039B}"/>
          </ac:spMkLst>
        </pc:spChg>
        <pc:spChg chg="mod">
          <ac:chgData name="Rene Cardona" userId="e41bd6c5cfc437e5" providerId="LiveId" clId="{21E941BD-5A18-4AF8-B1F6-1803D246D17F}" dt="2026-05-18T15:27:38.964" v="0"/>
          <ac:spMkLst>
            <pc:docMk/>
            <pc:sldMasterMk cId="1906432210" sldId="2147483648"/>
            <ac:spMk id="5" creationId="{6D243052-2733-A19D-3195-C278F9A8E65B}"/>
          </ac:spMkLst>
        </pc:spChg>
        <pc:spChg chg="mod">
          <ac:chgData name="Rene Cardona" userId="e41bd6c5cfc437e5" providerId="LiveId" clId="{21E941BD-5A18-4AF8-B1F6-1803D246D17F}" dt="2026-05-18T15:27:38.964" v="0"/>
          <ac:spMkLst>
            <pc:docMk/>
            <pc:sldMasterMk cId="1906432210" sldId="2147483648"/>
            <ac:spMk id="6" creationId="{A29CE813-E6D2-9985-05E3-822DBA30D0A2}"/>
          </ac:spMkLst>
        </pc:spChg>
        <pc:sldLayoutChg chg="modSp">
          <pc:chgData name="Rene Cardona" userId="e41bd6c5cfc437e5" providerId="LiveId" clId="{21E941BD-5A18-4AF8-B1F6-1803D246D17F}" dt="2026-05-18T15:27:38.964" v="0"/>
          <pc:sldLayoutMkLst>
            <pc:docMk/>
            <pc:sldMasterMk cId="1906432210" sldId="2147483648"/>
            <pc:sldLayoutMk cId="2717920767" sldId="2147483649"/>
          </pc:sldLayoutMkLst>
          <pc:spChg chg="mod">
            <ac:chgData name="Rene Cardona" userId="e41bd6c5cfc437e5" providerId="LiveId" clId="{21E941BD-5A18-4AF8-B1F6-1803D246D17F}" dt="2026-05-18T15:27:38.964" v="0"/>
            <ac:spMkLst>
              <pc:docMk/>
              <pc:sldMasterMk cId="1906432210" sldId="2147483648"/>
              <pc:sldLayoutMk cId="2717920767" sldId="2147483649"/>
              <ac:spMk id="2" creationId="{52C58DAD-B5AB-667C-9073-4F216644719C}"/>
            </ac:spMkLst>
          </pc:spChg>
          <pc:spChg chg="mod">
            <ac:chgData name="Rene Cardona" userId="e41bd6c5cfc437e5" providerId="LiveId" clId="{21E941BD-5A18-4AF8-B1F6-1803D246D17F}" dt="2026-05-18T15:27:38.964" v="0"/>
            <ac:spMkLst>
              <pc:docMk/>
              <pc:sldMasterMk cId="1906432210" sldId="2147483648"/>
              <pc:sldLayoutMk cId="2717920767" sldId="2147483649"/>
              <ac:spMk id="3" creationId="{E7A4C060-3DEC-F7BB-67AD-5DA2837D53BD}"/>
            </ac:spMkLst>
          </pc:spChg>
        </pc:sldLayoutChg>
        <pc:sldLayoutChg chg="modSp">
          <pc:chgData name="Rene Cardona" userId="e41bd6c5cfc437e5" providerId="LiveId" clId="{21E941BD-5A18-4AF8-B1F6-1803D246D17F}" dt="2026-05-18T15:27:38.964" v="0"/>
          <pc:sldLayoutMkLst>
            <pc:docMk/>
            <pc:sldMasterMk cId="1906432210" sldId="2147483648"/>
            <pc:sldLayoutMk cId="4269824416" sldId="2147483651"/>
          </pc:sldLayoutMkLst>
          <pc:spChg chg="mod">
            <ac:chgData name="Rene Cardona" userId="e41bd6c5cfc437e5" providerId="LiveId" clId="{21E941BD-5A18-4AF8-B1F6-1803D246D17F}" dt="2026-05-18T15:27:38.964" v="0"/>
            <ac:spMkLst>
              <pc:docMk/>
              <pc:sldMasterMk cId="1906432210" sldId="2147483648"/>
              <pc:sldLayoutMk cId="4269824416" sldId="2147483651"/>
              <ac:spMk id="2" creationId="{A5E579E9-0C29-B3A9-3FB7-D074A409C496}"/>
            </ac:spMkLst>
          </pc:spChg>
          <pc:spChg chg="mod">
            <ac:chgData name="Rene Cardona" userId="e41bd6c5cfc437e5" providerId="LiveId" clId="{21E941BD-5A18-4AF8-B1F6-1803D246D17F}" dt="2026-05-18T15:27:38.964" v="0"/>
            <ac:spMkLst>
              <pc:docMk/>
              <pc:sldMasterMk cId="1906432210" sldId="2147483648"/>
              <pc:sldLayoutMk cId="4269824416" sldId="2147483651"/>
              <ac:spMk id="3" creationId="{922B2898-A66E-C502-C6A0-0D9CB5B016DD}"/>
            </ac:spMkLst>
          </pc:spChg>
        </pc:sldLayoutChg>
        <pc:sldLayoutChg chg="modSp">
          <pc:chgData name="Rene Cardona" userId="e41bd6c5cfc437e5" providerId="LiveId" clId="{21E941BD-5A18-4AF8-B1F6-1803D246D17F}" dt="2026-05-18T15:27:38.964" v="0"/>
          <pc:sldLayoutMkLst>
            <pc:docMk/>
            <pc:sldMasterMk cId="1906432210" sldId="2147483648"/>
            <pc:sldLayoutMk cId="3497581879" sldId="2147483652"/>
          </pc:sldLayoutMkLst>
          <pc:spChg chg="mod">
            <ac:chgData name="Rene Cardona" userId="e41bd6c5cfc437e5" providerId="LiveId" clId="{21E941BD-5A18-4AF8-B1F6-1803D246D17F}" dt="2026-05-18T15:27:38.964" v="0"/>
            <ac:spMkLst>
              <pc:docMk/>
              <pc:sldMasterMk cId="1906432210" sldId="2147483648"/>
              <pc:sldLayoutMk cId="3497581879" sldId="2147483652"/>
              <ac:spMk id="3" creationId="{4E87063A-E6DD-B286-EDC2-A251AFC68631}"/>
            </ac:spMkLst>
          </pc:spChg>
          <pc:spChg chg="mod">
            <ac:chgData name="Rene Cardona" userId="e41bd6c5cfc437e5" providerId="LiveId" clId="{21E941BD-5A18-4AF8-B1F6-1803D246D17F}" dt="2026-05-18T15:27:38.964" v="0"/>
            <ac:spMkLst>
              <pc:docMk/>
              <pc:sldMasterMk cId="1906432210" sldId="2147483648"/>
              <pc:sldLayoutMk cId="3497581879" sldId="2147483652"/>
              <ac:spMk id="4" creationId="{543DACC6-9510-2D7F-2476-8519E30EC3C3}"/>
            </ac:spMkLst>
          </pc:spChg>
        </pc:sldLayoutChg>
        <pc:sldLayoutChg chg="modSp">
          <pc:chgData name="Rene Cardona" userId="e41bd6c5cfc437e5" providerId="LiveId" clId="{21E941BD-5A18-4AF8-B1F6-1803D246D17F}" dt="2026-05-18T15:27:38.964" v="0"/>
          <pc:sldLayoutMkLst>
            <pc:docMk/>
            <pc:sldMasterMk cId="1906432210" sldId="2147483648"/>
            <pc:sldLayoutMk cId="1731311277" sldId="2147483653"/>
          </pc:sldLayoutMkLst>
          <pc:spChg chg="mod">
            <ac:chgData name="Rene Cardona" userId="e41bd6c5cfc437e5" providerId="LiveId" clId="{21E941BD-5A18-4AF8-B1F6-1803D246D17F}" dt="2026-05-18T15:27:38.964" v="0"/>
            <ac:spMkLst>
              <pc:docMk/>
              <pc:sldMasterMk cId="1906432210" sldId="2147483648"/>
              <pc:sldLayoutMk cId="1731311277" sldId="2147483653"/>
              <ac:spMk id="2" creationId="{6EAC47F8-4C7C-F8F0-7D46-4E9A736B1661}"/>
            </ac:spMkLst>
          </pc:spChg>
          <pc:spChg chg="mod">
            <ac:chgData name="Rene Cardona" userId="e41bd6c5cfc437e5" providerId="LiveId" clId="{21E941BD-5A18-4AF8-B1F6-1803D246D17F}" dt="2026-05-18T15:27:38.964" v="0"/>
            <ac:spMkLst>
              <pc:docMk/>
              <pc:sldMasterMk cId="1906432210" sldId="2147483648"/>
              <pc:sldLayoutMk cId="1731311277" sldId="2147483653"/>
              <ac:spMk id="3" creationId="{3CECB659-61AE-8702-45C2-2CCA097C8706}"/>
            </ac:spMkLst>
          </pc:spChg>
          <pc:spChg chg="mod">
            <ac:chgData name="Rene Cardona" userId="e41bd6c5cfc437e5" providerId="LiveId" clId="{21E941BD-5A18-4AF8-B1F6-1803D246D17F}" dt="2026-05-18T15:27:38.964" v="0"/>
            <ac:spMkLst>
              <pc:docMk/>
              <pc:sldMasterMk cId="1906432210" sldId="2147483648"/>
              <pc:sldLayoutMk cId="1731311277" sldId="2147483653"/>
              <ac:spMk id="4" creationId="{BC36BC7C-76CD-4FC7-780E-391BE6FB8674}"/>
            </ac:spMkLst>
          </pc:spChg>
          <pc:spChg chg="mod">
            <ac:chgData name="Rene Cardona" userId="e41bd6c5cfc437e5" providerId="LiveId" clId="{21E941BD-5A18-4AF8-B1F6-1803D246D17F}" dt="2026-05-18T15:27:38.964" v="0"/>
            <ac:spMkLst>
              <pc:docMk/>
              <pc:sldMasterMk cId="1906432210" sldId="2147483648"/>
              <pc:sldLayoutMk cId="1731311277" sldId="2147483653"/>
              <ac:spMk id="5" creationId="{32BF30BB-F81C-D428-795A-0B181FCFA3C3}"/>
            </ac:spMkLst>
          </pc:spChg>
          <pc:spChg chg="mod">
            <ac:chgData name="Rene Cardona" userId="e41bd6c5cfc437e5" providerId="LiveId" clId="{21E941BD-5A18-4AF8-B1F6-1803D246D17F}" dt="2026-05-18T15:27:38.964" v="0"/>
            <ac:spMkLst>
              <pc:docMk/>
              <pc:sldMasterMk cId="1906432210" sldId="2147483648"/>
              <pc:sldLayoutMk cId="1731311277" sldId="2147483653"/>
              <ac:spMk id="6" creationId="{BEBC4A9F-85C6-2241-FBE6-E6C955233F47}"/>
            </ac:spMkLst>
          </pc:spChg>
        </pc:sldLayoutChg>
        <pc:sldLayoutChg chg="modSp">
          <pc:chgData name="Rene Cardona" userId="e41bd6c5cfc437e5" providerId="LiveId" clId="{21E941BD-5A18-4AF8-B1F6-1803D246D17F}" dt="2026-05-18T15:27:38.964" v="0"/>
          <pc:sldLayoutMkLst>
            <pc:docMk/>
            <pc:sldMasterMk cId="1906432210" sldId="2147483648"/>
            <pc:sldLayoutMk cId="2791658826" sldId="2147483656"/>
          </pc:sldLayoutMkLst>
          <pc:spChg chg="mod">
            <ac:chgData name="Rene Cardona" userId="e41bd6c5cfc437e5" providerId="LiveId" clId="{21E941BD-5A18-4AF8-B1F6-1803D246D17F}" dt="2026-05-18T15:27:38.964" v="0"/>
            <ac:spMkLst>
              <pc:docMk/>
              <pc:sldMasterMk cId="1906432210" sldId="2147483648"/>
              <pc:sldLayoutMk cId="2791658826" sldId="2147483656"/>
              <ac:spMk id="2" creationId="{4AA1476F-7928-D464-D180-D33DF14A4998}"/>
            </ac:spMkLst>
          </pc:spChg>
          <pc:spChg chg="mod">
            <ac:chgData name="Rene Cardona" userId="e41bd6c5cfc437e5" providerId="LiveId" clId="{21E941BD-5A18-4AF8-B1F6-1803D246D17F}" dt="2026-05-18T15:27:38.964" v="0"/>
            <ac:spMkLst>
              <pc:docMk/>
              <pc:sldMasterMk cId="1906432210" sldId="2147483648"/>
              <pc:sldLayoutMk cId="2791658826" sldId="2147483656"/>
              <ac:spMk id="3" creationId="{F57DC667-65EC-D128-535F-3F78FC39C5D3}"/>
            </ac:spMkLst>
          </pc:spChg>
          <pc:spChg chg="mod">
            <ac:chgData name="Rene Cardona" userId="e41bd6c5cfc437e5" providerId="LiveId" clId="{21E941BD-5A18-4AF8-B1F6-1803D246D17F}" dt="2026-05-18T15:27:38.964" v="0"/>
            <ac:spMkLst>
              <pc:docMk/>
              <pc:sldMasterMk cId="1906432210" sldId="2147483648"/>
              <pc:sldLayoutMk cId="2791658826" sldId="2147483656"/>
              <ac:spMk id="4" creationId="{6857B9D5-955B-A36E-F73B-DA9096B893FB}"/>
            </ac:spMkLst>
          </pc:spChg>
        </pc:sldLayoutChg>
        <pc:sldLayoutChg chg="modSp">
          <pc:chgData name="Rene Cardona" userId="e41bd6c5cfc437e5" providerId="LiveId" clId="{21E941BD-5A18-4AF8-B1F6-1803D246D17F}" dt="2026-05-18T15:27:38.964" v="0"/>
          <pc:sldLayoutMkLst>
            <pc:docMk/>
            <pc:sldMasterMk cId="1906432210" sldId="2147483648"/>
            <pc:sldLayoutMk cId="3468059423" sldId="2147483657"/>
          </pc:sldLayoutMkLst>
          <pc:spChg chg="mod">
            <ac:chgData name="Rene Cardona" userId="e41bd6c5cfc437e5" providerId="LiveId" clId="{21E941BD-5A18-4AF8-B1F6-1803D246D17F}" dt="2026-05-18T15:27:38.964" v="0"/>
            <ac:spMkLst>
              <pc:docMk/>
              <pc:sldMasterMk cId="1906432210" sldId="2147483648"/>
              <pc:sldLayoutMk cId="3468059423" sldId="2147483657"/>
              <ac:spMk id="2" creationId="{80B64646-2833-9F7A-6ECA-C045D82750D3}"/>
            </ac:spMkLst>
          </pc:spChg>
          <pc:spChg chg="mod">
            <ac:chgData name="Rene Cardona" userId="e41bd6c5cfc437e5" providerId="LiveId" clId="{21E941BD-5A18-4AF8-B1F6-1803D246D17F}" dt="2026-05-18T15:27:38.964" v="0"/>
            <ac:spMkLst>
              <pc:docMk/>
              <pc:sldMasterMk cId="1906432210" sldId="2147483648"/>
              <pc:sldLayoutMk cId="3468059423" sldId="2147483657"/>
              <ac:spMk id="3" creationId="{3B378FBE-A3FA-3DE9-3271-087F8A0D2396}"/>
            </ac:spMkLst>
          </pc:spChg>
          <pc:spChg chg="mod">
            <ac:chgData name="Rene Cardona" userId="e41bd6c5cfc437e5" providerId="LiveId" clId="{21E941BD-5A18-4AF8-B1F6-1803D246D17F}" dt="2026-05-18T15:27:38.964" v="0"/>
            <ac:spMkLst>
              <pc:docMk/>
              <pc:sldMasterMk cId="1906432210" sldId="2147483648"/>
              <pc:sldLayoutMk cId="3468059423" sldId="2147483657"/>
              <ac:spMk id="4" creationId="{72197C29-A3C0-6ACC-5F63-437E7F4F2806}"/>
            </ac:spMkLst>
          </pc:spChg>
        </pc:sldLayoutChg>
        <pc:sldLayoutChg chg="modSp">
          <pc:chgData name="Rene Cardona" userId="e41bd6c5cfc437e5" providerId="LiveId" clId="{21E941BD-5A18-4AF8-B1F6-1803D246D17F}" dt="2026-05-18T15:27:38.964" v="0"/>
          <pc:sldLayoutMkLst>
            <pc:docMk/>
            <pc:sldMasterMk cId="1906432210" sldId="2147483648"/>
            <pc:sldLayoutMk cId="252882009" sldId="2147483659"/>
          </pc:sldLayoutMkLst>
          <pc:spChg chg="mod">
            <ac:chgData name="Rene Cardona" userId="e41bd6c5cfc437e5" providerId="LiveId" clId="{21E941BD-5A18-4AF8-B1F6-1803D246D17F}" dt="2026-05-18T15:27:38.964" v="0"/>
            <ac:spMkLst>
              <pc:docMk/>
              <pc:sldMasterMk cId="1906432210" sldId="2147483648"/>
              <pc:sldLayoutMk cId="252882009" sldId="2147483659"/>
              <ac:spMk id="2" creationId="{57A2ACE3-28D0-E40A-D86D-7C4B2B31DE7C}"/>
            </ac:spMkLst>
          </pc:spChg>
          <pc:spChg chg="mod">
            <ac:chgData name="Rene Cardona" userId="e41bd6c5cfc437e5" providerId="LiveId" clId="{21E941BD-5A18-4AF8-B1F6-1803D246D17F}" dt="2026-05-18T15:27:38.964" v="0"/>
            <ac:spMkLst>
              <pc:docMk/>
              <pc:sldMasterMk cId="1906432210" sldId="2147483648"/>
              <pc:sldLayoutMk cId="252882009" sldId="2147483659"/>
              <ac:spMk id="3" creationId="{E9C7E8A0-08F5-E96A-7F79-8DD5578F840A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58DAD-B5AB-667C-9073-4F2166447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A4C060-3DEC-F7BB-67AD-5DA2837D53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8418D-D4C2-7DAC-B7A4-BAA1937A0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85F7-B15E-4B06-873B-756887AA5721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9D2AD-773C-EBD8-DE1B-F9CBC4661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79BAD-F374-6059-44DF-3069447CD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E450-5AFC-4299-845F-0A5C44232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2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72BD6-A28A-CC96-FA32-C32B16845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D7BCE9-7A7A-43C9-E943-A22807A665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702E3-31AF-25BF-CEDF-A0270CB21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85F7-B15E-4B06-873B-756887AA5721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23BAD-6397-8B7E-3351-DC11F1DA3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65B4C-1307-1E58-7725-FF6C05060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E450-5AFC-4299-845F-0A5C44232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87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A2ACE3-28D0-E40A-D86D-7C4B2B31DE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C7E8A0-08F5-E96A-7F79-8DD5578F8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34973B-CDC6-B004-32AC-7C7B09AB9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85F7-B15E-4B06-873B-756887AA5721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796C9-DF57-95F1-165F-E6AE08989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33172-4806-B4C0-DBDF-F08BBFF9D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E450-5AFC-4299-845F-0A5C44232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2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8CEBF-022C-A048-A287-BD7875A84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75CFC-78C2-59D7-9247-8CE6C0C8A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E1627-EE9A-F09F-E097-CD30CE900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85F7-B15E-4B06-873B-756887AA5721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E0423-34CB-2E51-6BB5-874DF373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EAF52-84C1-4DFE-EF48-083A2560D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E450-5AFC-4299-845F-0A5C44232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387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579E9-0C29-B3A9-3FB7-D074A409C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B2898-A66E-C502-C6A0-0D9CB5B01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C3EF5-0941-8D85-6D19-356723A8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85F7-B15E-4B06-873B-756887AA5721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93E7B-6D08-64A9-4182-A4C020C97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E1667-F59A-559F-46F0-CA3C345AC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E450-5AFC-4299-845F-0A5C44232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24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82521-B9B8-B256-6233-6DCF7E71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7063A-E6DD-B286-EDC2-A251AFC686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3DACC6-9510-2D7F-2476-8519E30EC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2D9A0B-FA57-EA82-C5EF-BC05731AE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85F7-B15E-4B06-873B-756887AA5721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942563-0646-6982-46F1-F651CD218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D93916-AB58-9F7A-DF04-21BE74160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E450-5AFC-4299-845F-0A5C44232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581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C47F8-4C7C-F8F0-7D46-4E9A736B1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CB659-61AE-8702-45C2-2CCA097C8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6BC7C-76CD-4FC7-780E-391BE6FB8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BF30BB-F81C-D428-795A-0B181FCFA3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BC4A9F-85C6-2241-FBE6-E6C955233F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4832CA-6CB8-74E6-4474-64E6F5289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85F7-B15E-4B06-873B-756887AA5721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132F20-A773-C1BD-B187-9602E2A71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A12C6B-2A7F-25D4-C93E-6F7FDAF2D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E450-5AFC-4299-845F-0A5C44232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D9BE9-1B01-2DAA-184C-38CEDD97A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0CE476-BDF2-5DC7-354C-90037577F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85F7-B15E-4B06-873B-756887AA5721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66A79A-C5ED-840D-2111-AFCE3008F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AA9ECF-4C55-AE9C-D5D9-8656E9D2E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E450-5AFC-4299-845F-0A5C44232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102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287798-FF73-63DD-1942-CC2112243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85F7-B15E-4B06-873B-756887AA5721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7453B-7279-3ECE-975E-42E2029F3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5B7BC-1635-9125-2443-3C2820EC8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E450-5AFC-4299-845F-0A5C44232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029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476F-7928-D464-D180-D33DF14A4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DC667-65EC-D128-535F-3F78FC39C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57B9D5-955B-A36E-F73B-DA9096B893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306438-7777-106B-B609-A4E62F7D2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85F7-B15E-4B06-873B-756887AA5721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9A21E0-8ECB-3A82-9ED4-1A66BF487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2664CA-56D7-1A17-BAA5-633BF4257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E450-5AFC-4299-845F-0A5C44232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58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64646-2833-9F7A-6ECA-C045D8275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378FBE-A3FA-3DE9-3271-087F8A0D23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197C29-A3C0-6ACC-5F63-437E7F4F28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D7F96-0589-1F7C-E0F3-6261357D1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85F7-B15E-4B06-873B-756887AA5721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A8F24F-0B6A-44FD-7562-C80974C2A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3DFD8-D8FE-DB71-50AC-64015076B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E450-5AFC-4299-845F-0A5C44232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59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99E5C6-FB17-F912-2A83-F965A3627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2D580-D7AA-3502-E6CD-FE82C09C3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DB5DD-FFA1-5316-D677-67F8250503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B785F7-B15E-4B06-873B-756887AA5721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43052-2733-A19D-3195-C278F9A8E6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CE813-E6D2-9985-05E3-822DBA30D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99E450-5AFC-4299-845F-0A5C44232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32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F8D8561-FFDD-DA90-A491-E922DB3822F5}"/>
              </a:ext>
            </a:extLst>
          </p:cNvPr>
          <p:cNvSpPr/>
          <p:nvPr/>
        </p:nvSpPr>
        <p:spPr>
          <a:xfrm>
            <a:off x="0" y="0"/>
            <a:ext cx="9144000" cy="6173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737360" rtlCol="0" anchor="ctr" anchorCtr="1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Missions Banquet 2026</a:t>
            </a:r>
          </a:p>
        </p:txBody>
      </p:sp>
      <p:pic>
        <p:nvPicPr>
          <p:cNvPr id="5" name="Picture 4" descr="A large building with a cross on top&#10;&#10;Description automatically generated">
            <a:extLst>
              <a:ext uri="{FF2B5EF4-FFF2-40B4-BE49-F238E27FC236}">
                <a16:creationId xmlns:a16="http://schemas.microsoft.com/office/drawing/2014/main" id="{55F39601-CBB4-89B0-F268-48C08B1D8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2381251"/>
          </a:xfrm>
          <a:prstGeom prst="rect">
            <a:avLst/>
          </a:prstGeom>
        </p:spPr>
      </p:pic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69F9B5C-E86B-EB86-4DE7-6F9794429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776" y="6173029"/>
            <a:ext cx="2076451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9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34930-FAE8-9664-EF62-CAF1619EF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AB31AF-AAD4-0807-547F-92CE21C0A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6" r="13354"/>
          <a:stretch>
            <a:fillRect/>
          </a:stretch>
        </p:blipFill>
        <p:spPr>
          <a:xfrm rot="5400000">
            <a:off x="1142998" y="-1143000"/>
            <a:ext cx="6857999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27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000">
        <p15:prstTrans prst="curtains"/>
      </p:transition>
    </mc:Choice>
    <mc:Fallback xmlns="">
      <p:transition spd="slow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4DC9F-045E-0B7B-3988-7AB8D137F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57B38601-91FA-F71D-750B-6D2F53CAE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2" r="25658"/>
          <a:stretch>
            <a:fillRect/>
          </a:stretch>
        </p:blipFill>
        <p:spPr>
          <a:xfrm rot="5400000">
            <a:off x="1143000" y="-1142999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923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000">
        <p15:prstTrans prst="curtains"/>
      </p:transition>
    </mc:Choice>
    <mc:Fallback xmlns="">
      <p:transition spd="slow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D6EE2-5AF6-AB77-F0F6-90F575F2B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FF8C4E-D270-E05A-E086-E4D4FA908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4" r="23026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93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000">
        <p15:prstTrans prst="curtains"/>
      </p:transition>
    </mc:Choice>
    <mc:Fallback xmlns="">
      <p:transition spd="slow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5AFD1-5C5B-10C4-6F15-DE50C6CF8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D2C801C-376E-08B5-2CA5-784543689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8" r="16053"/>
          <a:stretch>
            <a:fillRect/>
          </a:stretch>
        </p:blipFill>
        <p:spPr>
          <a:xfrm rot="5400000">
            <a:off x="1143000" y="-1142999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14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000">
        <p15:prstTrans prst="curtains"/>
      </p:transition>
    </mc:Choice>
    <mc:Fallback xmlns="">
      <p:transition spd="slow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9CF40-5FE0-4254-10B1-736A26890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08730FB8-90CA-71F7-7195-C2E019DFD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2" r="32368"/>
          <a:stretch>
            <a:fillRect/>
          </a:stretch>
        </p:blipFill>
        <p:spPr>
          <a:xfrm rot="5400000">
            <a:off x="1142998" y="-1143000"/>
            <a:ext cx="6857999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474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000">
        <p15:prstTrans prst="curtains"/>
      </p:transition>
    </mc:Choice>
    <mc:Fallback xmlns="">
      <p:transition spd="slow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5E4D5-6011-CF0C-1121-F77BE1DAF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F3A710-A7CD-BF80-EDEE-05512EF8E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9" r="20132"/>
          <a:stretch>
            <a:fillRect/>
          </a:stretch>
        </p:blipFill>
        <p:spPr>
          <a:xfrm rot="5400000">
            <a:off x="1143000" y="-1142999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18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000">
        <p15:prstTrans prst="curtains"/>
      </p:transition>
    </mc:Choice>
    <mc:Fallback xmlns="">
      <p:transition spd="slow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9DE533-0220-FC23-B25E-5A11DB7082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0" t="157" r="39803" b="18089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50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000">
        <p15:prstTrans prst="curtains"/>
      </p:transition>
    </mc:Choice>
    <mc:Fallback xmlns="">
      <p:transition spd="slow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34F87EF3-FB01-83EE-158F-52F2C3DB7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9" r="18421"/>
          <a:stretch>
            <a:fillRect/>
          </a:stretch>
        </p:blipFill>
        <p:spPr>
          <a:xfrm rot="5400000">
            <a:off x="1142997" y="-1142999"/>
            <a:ext cx="6858000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78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000">
        <p15:prstTrans prst="curtains"/>
      </p:transition>
    </mc:Choice>
    <mc:Fallback xmlns="">
      <p:transition spd="slow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A74E8-E972-8003-06E4-DBEAB8B07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C2F83CB-1FDE-BC35-0250-F26B5CBD2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2" r="12368"/>
          <a:stretch>
            <a:fillRect/>
          </a:stretch>
        </p:blipFill>
        <p:spPr>
          <a:xfrm rot="5400000">
            <a:off x="1142999" y="-1142998"/>
            <a:ext cx="6858002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97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000">
        <p15:prstTrans prst="curtains"/>
      </p:transition>
    </mc:Choice>
    <mc:Fallback xmlns="">
      <p:transition spd="slow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8B0B0-6D4C-96FD-F9ED-95C4D7812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BFB831E-8B80-59EB-83F4-C4095C081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5" r="12895"/>
          <a:stretch>
            <a:fillRect/>
          </a:stretch>
        </p:blipFill>
        <p:spPr>
          <a:xfrm rot="5400000">
            <a:off x="1142998" y="-1143000"/>
            <a:ext cx="6858000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56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000">
        <p15:prstTrans prst="curtains"/>
      </p:transition>
    </mc:Choice>
    <mc:Fallback xmlns="">
      <p:transition spd="slow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0E8FD-0273-10CA-89AF-AE6BDD351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E5F5573D-5C94-DC9C-F207-11B5F2CD1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7" r="16053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71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000">
        <p15:prstTrans prst="curtains"/>
      </p:transition>
    </mc:Choice>
    <mc:Fallback xmlns="">
      <p:transition spd="slow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D037A-745D-36F0-933B-552231B3C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010390D8-348F-35E5-5237-236697703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6" r="24474"/>
          <a:stretch>
            <a:fillRect/>
          </a:stretch>
        </p:blipFill>
        <p:spPr>
          <a:xfrm rot="5400000">
            <a:off x="1143000" y="-1142999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76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000">
        <p15:prstTrans prst="curtains"/>
      </p:transition>
    </mc:Choice>
    <mc:Fallback xmlns="">
      <p:transition spd="slow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1606B-1389-4050-9B62-5ECFBFFD1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7B05673-41A3-BF10-8275-8460CAD69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5" r="19605"/>
          <a:stretch>
            <a:fillRect/>
          </a:stretch>
        </p:blipFill>
        <p:spPr>
          <a:xfrm rot="5400000">
            <a:off x="1142998" y="-1143000"/>
            <a:ext cx="6858000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37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000">
        <p15:prstTrans prst="curtains"/>
      </p:transition>
    </mc:Choice>
    <mc:Fallback xmlns="">
      <p:transition spd="slow" advTm="5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3</Words>
  <Application>Microsoft Office PowerPoint</Application>
  <PresentationFormat>On-screen Show (4:3)</PresentationFormat>
  <Paragraphs>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Rene Cardona</dc:creator>
  <cp:lastModifiedBy>Rene Cardona</cp:lastModifiedBy>
  <cp:revision>1</cp:revision>
  <dcterms:created xsi:type="dcterms:W3CDTF">2026-05-18T15:27:09Z</dcterms:created>
  <dcterms:modified xsi:type="dcterms:W3CDTF">2026-05-18T20:41:58Z</dcterms:modified>
</cp:coreProperties>
</file>